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9" r:id="rId3"/>
    <p:sldId id="297" r:id="rId4"/>
    <p:sldId id="299" r:id="rId5"/>
    <p:sldId id="298" r:id="rId6"/>
    <p:sldId id="300" r:id="rId7"/>
    <p:sldId id="301" r:id="rId8"/>
    <p:sldId id="302" r:id="rId9"/>
    <p:sldId id="303" r:id="rId10"/>
    <p:sldId id="304" r:id="rId11"/>
    <p:sldId id="262" r:id="rId12"/>
    <p:sldId id="265" r:id="rId13"/>
    <p:sldId id="278" r:id="rId1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Barlow Light" panose="00000400000000000000" pitchFamily="2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aleway Thin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555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25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13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85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218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17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143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5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Lavo coches a domicilio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DC42CC-4F1A-4F69-B1FB-56AD75088F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23071" y="811433"/>
            <a:ext cx="1898535" cy="3706990"/>
          </a:xfrm>
          <a:prstGeom prst="rect">
            <a:avLst/>
          </a:prstGeom>
        </p:spPr>
      </p:pic>
      <p:sp>
        <p:nvSpPr>
          <p:cNvPr id="1979" name="Google Shape;1979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Ruta hacia cliente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lt1"/>
                </a:solidFill>
              </a:rPr>
              <a:t>Aquí se mostrará al lavador la ruta más cercana para llegar hasta el cliente.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80" name="Google Shape;1980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81" name="Google Shape;1981;p31"/>
          <p:cNvGrpSpPr/>
          <p:nvPr/>
        </p:nvGrpSpPr>
        <p:grpSpPr>
          <a:xfrm>
            <a:off x="6590360" y="462398"/>
            <a:ext cx="1949889" cy="4443387"/>
            <a:chOff x="2547150" y="238125"/>
            <a:chExt cx="2525675" cy="5238750"/>
          </a:xfrm>
        </p:grpSpPr>
        <p:sp>
          <p:nvSpPr>
            <p:cNvPr id="1982" name="Google Shape;1982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3159;p47">
            <a:extLst>
              <a:ext uri="{FF2B5EF4-FFF2-40B4-BE49-F238E27FC236}">
                <a16:creationId xmlns:a16="http://schemas.microsoft.com/office/drawing/2014/main" id="{D2841EC5-D007-4C27-94EC-0C43D265392C}"/>
              </a:ext>
            </a:extLst>
          </p:cNvPr>
          <p:cNvGrpSpPr/>
          <p:nvPr/>
        </p:nvGrpSpPr>
        <p:grpSpPr>
          <a:xfrm>
            <a:off x="3899647" y="1889312"/>
            <a:ext cx="2230364" cy="2458565"/>
            <a:chOff x="2152775" y="305709"/>
            <a:chExt cx="4264823" cy="4762415"/>
          </a:xfrm>
        </p:grpSpPr>
        <p:grpSp>
          <p:nvGrpSpPr>
            <p:cNvPr id="170" name="Google Shape;3160;p47">
              <a:extLst>
                <a:ext uri="{FF2B5EF4-FFF2-40B4-BE49-F238E27FC236}">
                  <a16:creationId xmlns:a16="http://schemas.microsoft.com/office/drawing/2014/main" id="{46504724-33C2-4C5E-A424-2517D01C8067}"/>
                </a:ext>
              </a:extLst>
            </p:cNvPr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673" name="Google Shape;3161;p47">
                <a:extLst>
                  <a:ext uri="{FF2B5EF4-FFF2-40B4-BE49-F238E27FC236}">
                    <a16:creationId xmlns:a16="http://schemas.microsoft.com/office/drawing/2014/main" id="{FC190D66-985D-4265-A267-B80AC1A1FA36}"/>
                  </a:ext>
                </a:extLst>
              </p:cNvPr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3162;p47">
                <a:extLst>
                  <a:ext uri="{FF2B5EF4-FFF2-40B4-BE49-F238E27FC236}">
                    <a16:creationId xmlns:a16="http://schemas.microsoft.com/office/drawing/2014/main" id="{75F5F125-B255-495D-93ED-06DC82B2F9A7}"/>
                  </a:ext>
                </a:extLst>
              </p:cNvPr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3163;p47">
                <a:extLst>
                  <a:ext uri="{FF2B5EF4-FFF2-40B4-BE49-F238E27FC236}">
                    <a16:creationId xmlns:a16="http://schemas.microsoft.com/office/drawing/2014/main" id="{5CF6EB1D-22D4-45C6-942B-894AD311D13A}"/>
                  </a:ext>
                </a:extLst>
              </p:cNvPr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3164;p47">
                <a:extLst>
                  <a:ext uri="{FF2B5EF4-FFF2-40B4-BE49-F238E27FC236}">
                    <a16:creationId xmlns:a16="http://schemas.microsoft.com/office/drawing/2014/main" id="{5481177D-2063-4009-A126-9F0C347A1ED2}"/>
                  </a:ext>
                </a:extLst>
              </p:cNvPr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3165;p47">
                <a:extLst>
                  <a:ext uri="{FF2B5EF4-FFF2-40B4-BE49-F238E27FC236}">
                    <a16:creationId xmlns:a16="http://schemas.microsoft.com/office/drawing/2014/main" id="{B2EA4004-8FC3-4925-8B0E-66B43340D548}"/>
                  </a:ext>
                </a:extLst>
              </p:cNvPr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3166;p47">
                <a:extLst>
                  <a:ext uri="{FF2B5EF4-FFF2-40B4-BE49-F238E27FC236}">
                    <a16:creationId xmlns:a16="http://schemas.microsoft.com/office/drawing/2014/main" id="{591F831E-A059-4649-A132-352EEB467D38}"/>
                  </a:ext>
                </a:extLst>
              </p:cNvPr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3167;p47">
                <a:extLst>
                  <a:ext uri="{FF2B5EF4-FFF2-40B4-BE49-F238E27FC236}">
                    <a16:creationId xmlns:a16="http://schemas.microsoft.com/office/drawing/2014/main" id="{334E7DD1-E648-46A2-AF40-E35825FF3E78}"/>
                  </a:ext>
                </a:extLst>
              </p:cNvPr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3168;p47">
                <a:extLst>
                  <a:ext uri="{FF2B5EF4-FFF2-40B4-BE49-F238E27FC236}">
                    <a16:creationId xmlns:a16="http://schemas.microsoft.com/office/drawing/2014/main" id="{1898B2F6-5EC5-4181-B2C1-5AF610A3A033}"/>
                  </a:ext>
                </a:extLst>
              </p:cNvPr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3169;p47">
                <a:extLst>
                  <a:ext uri="{FF2B5EF4-FFF2-40B4-BE49-F238E27FC236}">
                    <a16:creationId xmlns:a16="http://schemas.microsoft.com/office/drawing/2014/main" id="{D304B59D-E6EE-4061-A225-3641BD5BBB76}"/>
                  </a:ext>
                </a:extLst>
              </p:cNvPr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3170;p47">
                <a:extLst>
                  <a:ext uri="{FF2B5EF4-FFF2-40B4-BE49-F238E27FC236}">
                    <a16:creationId xmlns:a16="http://schemas.microsoft.com/office/drawing/2014/main" id="{EF3B8CB9-91F1-49FF-B1D9-1BE6721EED3C}"/>
                  </a:ext>
                </a:extLst>
              </p:cNvPr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3171;p47">
                <a:extLst>
                  <a:ext uri="{FF2B5EF4-FFF2-40B4-BE49-F238E27FC236}">
                    <a16:creationId xmlns:a16="http://schemas.microsoft.com/office/drawing/2014/main" id="{75CD2CEB-26A9-4B7D-B91C-C558B80F7134}"/>
                  </a:ext>
                </a:extLst>
              </p:cNvPr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3172;p47">
                <a:extLst>
                  <a:ext uri="{FF2B5EF4-FFF2-40B4-BE49-F238E27FC236}">
                    <a16:creationId xmlns:a16="http://schemas.microsoft.com/office/drawing/2014/main" id="{6860C590-3C4A-4CCF-90DD-3BF6745D6F6C}"/>
                  </a:ext>
                </a:extLst>
              </p:cNvPr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3173;p47">
                <a:extLst>
                  <a:ext uri="{FF2B5EF4-FFF2-40B4-BE49-F238E27FC236}">
                    <a16:creationId xmlns:a16="http://schemas.microsoft.com/office/drawing/2014/main" id="{9CF69F50-9362-4C7A-9C15-DFD0705842B6}"/>
                  </a:ext>
                </a:extLst>
              </p:cNvPr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3174;p47">
                <a:extLst>
                  <a:ext uri="{FF2B5EF4-FFF2-40B4-BE49-F238E27FC236}">
                    <a16:creationId xmlns:a16="http://schemas.microsoft.com/office/drawing/2014/main" id="{E66A02C7-1406-46B0-978C-A315AA43D76E}"/>
                  </a:ext>
                </a:extLst>
              </p:cNvPr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3175;p47">
                <a:extLst>
                  <a:ext uri="{FF2B5EF4-FFF2-40B4-BE49-F238E27FC236}">
                    <a16:creationId xmlns:a16="http://schemas.microsoft.com/office/drawing/2014/main" id="{C060EDBA-ED61-41FF-8FBA-0AC5EE6714DC}"/>
                  </a:ext>
                </a:extLst>
              </p:cNvPr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3176;p47">
                <a:extLst>
                  <a:ext uri="{FF2B5EF4-FFF2-40B4-BE49-F238E27FC236}">
                    <a16:creationId xmlns:a16="http://schemas.microsoft.com/office/drawing/2014/main" id="{D32B3D0E-DDCE-42D9-BD0B-A9D7BF306E59}"/>
                  </a:ext>
                </a:extLst>
              </p:cNvPr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3177;p47">
                <a:extLst>
                  <a:ext uri="{FF2B5EF4-FFF2-40B4-BE49-F238E27FC236}">
                    <a16:creationId xmlns:a16="http://schemas.microsoft.com/office/drawing/2014/main" id="{3659EE5D-4184-463B-AA0B-107FE983D977}"/>
                  </a:ext>
                </a:extLst>
              </p:cNvPr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3178;p47">
              <a:extLst>
                <a:ext uri="{FF2B5EF4-FFF2-40B4-BE49-F238E27FC236}">
                  <a16:creationId xmlns:a16="http://schemas.microsoft.com/office/drawing/2014/main" id="{4FA97C55-807A-464B-A905-B935BDD60830}"/>
                </a:ext>
              </a:extLst>
            </p:cNvPr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657" name="Google Shape;3179;p47">
                <a:extLst>
                  <a:ext uri="{FF2B5EF4-FFF2-40B4-BE49-F238E27FC236}">
                    <a16:creationId xmlns:a16="http://schemas.microsoft.com/office/drawing/2014/main" id="{7A1858E8-8E60-42AF-81E8-7DC0A4625122}"/>
                  </a:ext>
                </a:extLst>
              </p:cNvPr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3180;p47">
                <a:extLst>
                  <a:ext uri="{FF2B5EF4-FFF2-40B4-BE49-F238E27FC236}">
                    <a16:creationId xmlns:a16="http://schemas.microsoft.com/office/drawing/2014/main" id="{CDB0CFAA-C571-403A-A8D0-CF893AF622EF}"/>
                  </a:ext>
                </a:extLst>
              </p:cNvPr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3181;p47">
                <a:extLst>
                  <a:ext uri="{FF2B5EF4-FFF2-40B4-BE49-F238E27FC236}">
                    <a16:creationId xmlns:a16="http://schemas.microsoft.com/office/drawing/2014/main" id="{ADC104D8-9C5F-4E49-BC9D-81B4F169A7A9}"/>
                  </a:ext>
                </a:extLst>
              </p:cNvPr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3182;p47">
                <a:extLst>
                  <a:ext uri="{FF2B5EF4-FFF2-40B4-BE49-F238E27FC236}">
                    <a16:creationId xmlns:a16="http://schemas.microsoft.com/office/drawing/2014/main" id="{FD0D2B66-6954-4D71-9276-ECAA480CD8BC}"/>
                  </a:ext>
                </a:extLst>
              </p:cNvPr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3183;p47">
                <a:extLst>
                  <a:ext uri="{FF2B5EF4-FFF2-40B4-BE49-F238E27FC236}">
                    <a16:creationId xmlns:a16="http://schemas.microsoft.com/office/drawing/2014/main" id="{745CEA7E-2C45-4D7E-9B1B-BEF3CFA49E57}"/>
                  </a:ext>
                </a:extLst>
              </p:cNvPr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3184;p47">
                <a:extLst>
                  <a:ext uri="{FF2B5EF4-FFF2-40B4-BE49-F238E27FC236}">
                    <a16:creationId xmlns:a16="http://schemas.microsoft.com/office/drawing/2014/main" id="{7387B870-B01C-499C-9C23-8812A2E45B5C}"/>
                  </a:ext>
                </a:extLst>
              </p:cNvPr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3185;p47">
                <a:extLst>
                  <a:ext uri="{FF2B5EF4-FFF2-40B4-BE49-F238E27FC236}">
                    <a16:creationId xmlns:a16="http://schemas.microsoft.com/office/drawing/2014/main" id="{D13902C8-FDEA-4DAC-9441-BFE1F4DAA9EE}"/>
                  </a:ext>
                </a:extLst>
              </p:cNvPr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3186;p47">
                <a:extLst>
                  <a:ext uri="{FF2B5EF4-FFF2-40B4-BE49-F238E27FC236}">
                    <a16:creationId xmlns:a16="http://schemas.microsoft.com/office/drawing/2014/main" id="{AD2F7AF3-BB95-43C4-9E2D-794AD2DD9B22}"/>
                  </a:ext>
                </a:extLst>
              </p:cNvPr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3187;p47">
                <a:extLst>
                  <a:ext uri="{FF2B5EF4-FFF2-40B4-BE49-F238E27FC236}">
                    <a16:creationId xmlns:a16="http://schemas.microsoft.com/office/drawing/2014/main" id="{3E072D1C-FA66-42D2-98C6-5B16943DEE1B}"/>
                  </a:ext>
                </a:extLst>
              </p:cNvPr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3188;p47">
                <a:extLst>
                  <a:ext uri="{FF2B5EF4-FFF2-40B4-BE49-F238E27FC236}">
                    <a16:creationId xmlns:a16="http://schemas.microsoft.com/office/drawing/2014/main" id="{91CA707D-B932-4882-A9F6-EA562E2D801E}"/>
                  </a:ext>
                </a:extLst>
              </p:cNvPr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3189;p47">
                <a:extLst>
                  <a:ext uri="{FF2B5EF4-FFF2-40B4-BE49-F238E27FC236}">
                    <a16:creationId xmlns:a16="http://schemas.microsoft.com/office/drawing/2014/main" id="{686277F6-B688-40A6-A800-4073D4CCA9B5}"/>
                  </a:ext>
                </a:extLst>
              </p:cNvPr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3190;p47">
                <a:extLst>
                  <a:ext uri="{FF2B5EF4-FFF2-40B4-BE49-F238E27FC236}">
                    <a16:creationId xmlns:a16="http://schemas.microsoft.com/office/drawing/2014/main" id="{848622A0-70E7-449E-87D7-9CCF5516AF88}"/>
                  </a:ext>
                </a:extLst>
              </p:cNvPr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3191;p47">
                <a:extLst>
                  <a:ext uri="{FF2B5EF4-FFF2-40B4-BE49-F238E27FC236}">
                    <a16:creationId xmlns:a16="http://schemas.microsoft.com/office/drawing/2014/main" id="{A8BD9964-7145-4142-AD5A-A727BB614DE0}"/>
                  </a:ext>
                </a:extLst>
              </p:cNvPr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3192;p47">
                <a:extLst>
                  <a:ext uri="{FF2B5EF4-FFF2-40B4-BE49-F238E27FC236}">
                    <a16:creationId xmlns:a16="http://schemas.microsoft.com/office/drawing/2014/main" id="{1F1EFF10-D80F-421E-86A1-86D2EC0548F5}"/>
                  </a:ext>
                </a:extLst>
              </p:cNvPr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3193;p47">
                <a:extLst>
                  <a:ext uri="{FF2B5EF4-FFF2-40B4-BE49-F238E27FC236}">
                    <a16:creationId xmlns:a16="http://schemas.microsoft.com/office/drawing/2014/main" id="{819A711B-3AC0-4F9B-AA18-44482DBAF308}"/>
                  </a:ext>
                </a:extLst>
              </p:cNvPr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3194;p47">
                <a:extLst>
                  <a:ext uri="{FF2B5EF4-FFF2-40B4-BE49-F238E27FC236}">
                    <a16:creationId xmlns:a16="http://schemas.microsoft.com/office/drawing/2014/main" id="{4DA502C9-5693-4FD8-899D-B08117FB6C0A}"/>
                  </a:ext>
                </a:extLst>
              </p:cNvPr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3195;p47">
              <a:extLst>
                <a:ext uri="{FF2B5EF4-FFF2-40B4-BE49-F238E27FC236}">
                  <a16:creationId xmlns:a16="http://schemas.microsoft.com/office/drawing/2014/main" id="{C8A22EA9-9815-4AD2-9789-3E946F705F83}"/>
                </a:ext>
              </a:extLst>
            </p:cNvPr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641" name="Google Shape;3196;p47">
                <a:extLst>
                  <a:ext uri="{FF2B5EF4-FFF2-40B4-BE49-F238E27FC236}">
                    <a16:creationId xmlns:a16="http://schemas.microsoft.com/office/drawing/2014/main" id="{EB024C88-E9D5-4B2F-92FE-FC4011F5A23D}"/>
                  </a:ext>
                </a:extLst>
              </p:cNvPr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3197;p47">
                <a:extLst>
                  <a:ext uri="{FF2B5EF4-FFF2-40B4-BE49-F238E27FC236}">
                    <a16:creationId xmlns:a16="http://schemas.microsoft.com/office/drawing/2014/main" id="{AA52872C-EAA7-4353-BA51-28065F433248}"/>
                  </a:ext>
                </a:extLst>
              </p:cNvPr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3198;p47">
                <a:extLst>
                  <a:ext uri="{FF2B5EF4-FFF2-40B4-BE49-F238E27FC236}">
                    <a16:creationId xmlns:a16="http://schemas.microsoft.com/office/drawing/2014/main" id="{3AD91438-2004-4E92-ADED-F4E89AA27282}"/>
                  </a:ext>
                </a:extLst>
              </p:cNvPr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3199;p47">
                <a:extLst>
                  <a:ext uri="{FF2B5EF4-FFF2-40B4-BE49-F238E27FC236}">
                    <a16:creationId xmlns:a16="http://schemas.microsoft.com/office/drawing/2014/main" id="{589DCE02-2652-4EAC-844B-34D04F4175F6}"/>
                  </a:ext>
                </a:extLst>
              </p:cNvPr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3200;p47">
                <a:extLst>
                  <a:ext uri="{FF2B5EF4-FFF2-40B4-BE49-F238E27FC236}">
                    <a16:creationId xmlns:a16="http://schemas.microsoft.com/office/drawing/2014/main" id="{EA38020C-0673-49E2-A635-FD743009DADC}"/>
                  </a:ext>
                </a:extLst>
              </p:cNvPr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3201;p47">
                <a:extLst>
                  <a:ext uri="{FF2B5EF4-FFF2-40B4-BE49-F238E27FC236}">
                    <a16:creationId xmlns:a16="http://schemas.microsoft.com/office/drawing/2014/main" id="{E3A106E2-1E81-4B0C-A1AE-314BE137A941}"/>
                  </a:ext>
                </a:extLst>
              </p:cNvPr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3202;p47">
                <a:extLst>
                  <a:ext uri="{FF2B5EF4-FFF2-40B4-BE49-F238E27FC236}">
                    <a16:creationId xmlns:a16="http://schemas.microsoft.com/office/drawing/2014/main" id="{63DBEBE5-FEE4-4EC8-9071-5092694F7E70}"/>
                  </a:ext>
                </a:extLst>
              </p:cNvPr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3203;p47">
                <a:extLst>
                  <a:ext uri="{FF2B5EF4-FFF2-40B4-BE49-F238E27FC236}">
                    <a16:creationId xmlns:a16="http://schemas.microsoft.com/office/drawing/2014/main" id="{40C8A0DA-BB48-4941-ACEA-AB4D601DDE61}"/>
                  </a:ext>
                </a:extLst>
              </p:cNvPr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3204;p47">
                <a:extLst>
                  <a:ext uri="{FF2B5EF4-FFF2-40B4-BE49-F238E27FC236}">
                    <a16:creationId xmlns:a16="http://schemas.microsoft.com/office/drawing/2014/main" id="{BD2168D2-59F0-4881-88E5-60F9C79E177E}"/>
                  </a:ext>
                </a:extLst>
              </p:cNvPr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3205;p47">
                <a:extLst>
                  <a:ext uri="{FF2B5EF4-FFF2-40B4-BE49-F238E27FC236}">
                    <a16:creationId xmlns:a16="http://schemas.microsoft.com/office/drawing/2014/main" id="{1F6DB5BF-18CF-4B24-915F-7C0AAF39B5C4}"/>
                  </a:ext>
                </a:extLst>
              </p:cNvPr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3206;p47">
                <a:extLst>
                  <a:ext uri="{FF2B5EF4-FFF2-40B4-BE49-F238E27FC236}">
                    <a16:creationId xmlns:a16="http://schemas.microsoft.com/office/drawing/2014/main" id="{986B91E1-B361-47C4-ACE4-EE2BF13B061B}"/>
                  </a:ext>
                </a:extLst>
              </p:cNvPr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3207;p47">
                <a:extLst>
                  <a:ext uri="{FF2B5EF4-FFF2-40B4-BE49-F238E27FC236}">
                    <a16:creationId xmlns:a16="http://schemas.microsoft.com/office/drawing/2014/main" id="{B1A01663-FDE4-4113-9FAB-A6CE7511795E}"/>
                  </a:ext>
                </a:extLst>
              </p:cNvPr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3208;p47">
                <a:extLst>
                  <a:ext uri="{FF2B5EF4-FFF2-40B4-BE49-F238E27FC236}">
                    <a16:creationId xmlns:a16="http://schemas.microsoft.com/office/drawing/2014/main" id="{5AC64E9A-30EE-47FE-9F80-E360F1D12C12}"/>
                  </a:ext>
                </a:extLst>
              </p:cNvPr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3209;p47">
                <a:extLst>
                  <a:ext uri="{FF2B5EF4-FFF2-40B4-BE49-F238E27FC236}">
                    <a16:creationId xmlns:a16="http://schemas.microsoft.com/office/drawing/2014/main" id="{DE142344-0D95-4132-8DEB-70DB88A5E667}"/>
                  </a:ext>
                </a:extLst>
              </p:cNvPr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3210;p47">
                <a:extLst>
                  <a:ext uri="{FF2B5EF4-FFF2-40B4-BE49-F238E27FC236}">
                    <a16:creationId xmlns:a16="http://schemas.microsoft.com/office/drawing/2014/main" id="{7028CF2E-79D6-46A1-A1C5-A0A1C3609BDF}"/>
                  </a:ext>
                </a:extLst>
              </p:cNvPr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3211;p47">
                <a:extLst>
                  <a:ext uri="{FF2B5EF4-FFF2-40B4-BE49-F238E27FC236}">
                    <a16:creationId xmlns:a16="http://schemas.microsoft.com/office/drawing/2014/main" id="{06DA97BE-B523-48A3-BDDA-C818CFBAAA02}"/>
                  </a:ext>
                </a:extLst>
              </p:cNvPr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3212;p47">
              <a:extLst>
                <a:ext uri="{FF2B5EF4-FFF2-40B4-BE49-F238E27FC236}">
                  <a16:creationId xmlns:a16="http://schemas.microsoft.com/office/drawing/2014/main" id="{4C18C99E-5CB0-4D97-BED1-C40F088E7251}"/>
                </a:ext>
              </a:extLst>
            </p:cNvPr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625" name="Google Shape;3213;p47">
                <a:extLst>
                  <a:ext uri="{FF2B5EF4-FFF2-40B4-BE49-F238E27FC236}">
                    <a16:creationId xmlns:a16="http://schemas.microsoft.com/office/drawing/2014/main" id="{A45866FB-08A7-4E30-B670-6B52DAFF47E7}"/>
                  </a:ext>
                </a:extLst>
              </p:cNvPr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3214;p47">
                <a:extLst>
                  <a:ext uri="{FF2B5EF4-FFF2-40B4-BE49-F238E27FC236}">
                    <a16:creationId xmlns:a16="http://schemas.microsoft.com/office/drawing/2014/main" id="{8D79897A-EF52-4DD3-8EAA-EDB0BC2A0199}"/>
                  </a:ext>
                </a:extLst>
              </p:cNvPr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3215;p47">
                <a:extLst>
                  <a:ext uri="{FF2B5EF4-FFF2-40B4-BE49-F238E27FC236}">
                    <a16:creationId xmlns:a16="http://schemas.microsoft.com/office/drawing/2014/main" id="{8427AAAE-BFEE-481E-AC3D-CF4C1CB85982}"/>
                  </a:ext>
                </a:extLst>
              </p:cNvPr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3216;p47">
                <a:extLst>
                  <a:ext uri="{FF2B5EF4-FFF2-40B4-BE49-F238E27FC236}">
                    <a16:creationId xmlns:a16="http://schemas.microsoft.com/office/drawing/2014/main" id="{A7DEA4FD-9ABC-455B-A94B-EFE3C63F1566}"/>
                  </a:ext>
                </a:extLst>
              </p:cNvPr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3217;p47">
                <a:extLst>
                  <a:ext uri="{FF2B5EF4-FFF2-40B4-BE49-F238E27FC236}">
                    <a16:creationId xmlns:a16="http://schemas.microsoft.com/office/drawing/2014/main" id="{5106147A-1C90-4479-8D42-91107E494D52}"/>
                  </a:ext>
                </a:extLst>
              </p:cNvPr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3218;p47">
                <a:extLst>
                  <a:ext uri="{FF2B5EF4-FFF2-40B4-BE49-F238E27FC236}">
                    <a16:creationId xmlns:a16="http://schemas.microsoft.com/office/drawing/2014/main" id="{B511C26B-FC21-4BB1-80C6-32AC09F396A0}"/>
                  </a:ext>
                </a:extLst>
              </p:cNvPr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3219;p47">
                <a:extLst>
                  <a:ext uri="{FF2B5EF4-FFF2-40B4-BE49-F238E27FC236}">
                    <a16:creationId xmlns:a16="http://schemas.microsoft.com/office/drawing/2014/main" id="{3EEB280D-04CD-480E-8B5A-0B2637A56407}"/>
                  </a:ext>
                </a:extLst>
              </p:cNvPr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3220;p47">
                <a:extLst>
                  <a:ext uri="{FF2B5EF4-FFF2-40B4-BE49-F238E27FC236}">
                    <a16:creationId xmlns:a16="http://schemas.microsoft.com/office/drawing/2014/main" id="{76EFB7FE-5840-4FE0-8793-75B9DF471B83}"/>
                  </a:ext>
                </a:extLst>
              </p:cNvPr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3221;p47">
                <a:extLst>
                  <a:ext uri="{FF2B5EF4-FFF2-40B4-BE49-F238E27FC236}">
                    <a16:creationId xmlns:a16="http://schemas.microsoft.com/office/drawing/2014/main" id="{00705211-6CC9-4C0E-8A98-09D6B4B64F28}"/>
                  </a:ext>
                </a:extLst>
              </p:cNvPr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3222;p47">
                <a:extLst>
                  <a:ext uri="{FF2B5EF4-FFF2-40B4-BE49-F238E27FC236}">
                    <a16:creationId xmlns:a16="http://schemas.microsoft.com/office/drawing/2014/main" id="{177EC5BE-272A-4C59-9330-DFEC3C6E5689}"/>
                  </a:ext>
                </a:extLst>
              </p:cNvPr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3223;p47">
                <a:extLst>
                  <a:ext uri="{FF2B5EF4-FFF2-40B4-BE49-F238E27FC236}">
                    <a16:creationId xmlns:a16="http://schemas.microsoft.com/office/drawing/2014/main" id="{4AD10699-AE23-4C25-91D4-24596C09DD9F}"/>
                  </a:ext>
                </a:extLst>
              </p:cNvPr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3224;p47">
                <a:extLst>
                  <a:ext uri="{FF2B5EF4-FFF2-40B4-BE49-F238E27FC236}">
                    <a16:creationId xmlns:a16="http://schemas.microsoft.com/office/drawing/2014/main" id="{BDB10184-66D6-478E-8A9D-9828518FDC4A}"/>
                  </a:ext>
                </a:extLst>
              </p:cNvPr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3225;p47">
                <a:extLst>
                  <a:ext uri="{FF2B5EF4-FFF2-40B4-BE49-F238E27FC236}">
                    <a16:creationId xmlns:a16="http://schemas.microsoft.com/office/drawing/2014/main" id="{573D74A4-4898-4168-9D34-BEBA0FCCA83D}"/>
                  </a:ext>
                </a:extLst>
              </p:cNvPr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3226;p47">
                <a:extLst>
                  <a:ext uri="{FF2B5EF4-FFF2-40B4-BE49-F238E27FC236}">
                    <a16:creationId xmlns:a16="http://schemas.microsoft.com/office/drawing/2014/main" id="{CF4C40D1-911F-432E-AF4E-0338C61809B0}"/>
                  </a:ext>
                </a:extLst>
              </p:cNvPr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3227;p47">
                <a:extLst>
                  <a:ext uri="{FF2B5EF4-FFF2-40B4-BE49-F238E27FC236}">
                    <a16:creationId xmlns:a16="http://schemas.microsoft.com/office/drawing/2014/main" id="{0A3FA47C-96D7-487A-B8F4-DA21C791D156}"/>
                  </a:ext>
                </a:extLst>
              </p:cNvPr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3228;p47">
                <a:extLst>
                  <a:ext uri="{FF2B5EF4-FFF2-40B4-BE49-F238E27FC236}">
                    <a16:creationId xmlns:a16="http://schemas.microsoft.com/office/drawing/2014/main" id="{EBEBCF8E-83BA-4441-B4C2-F76E568838D8}"/>
                  </a:ext>
                </a:extLst>
              </p:cNvPr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3229;p47">
              <a:extLst>
                <a:ext uri="{FF2B5EF4-FFF2-40B4-BE49-F238E27FC236}">
                  <a16:creationId xmlns:a16="http://schemas.microsoft.com/office/drawing/2014/main" id="{7CF9692E-48C6-4B16-9BFB-9D0FAFC6F868}"/>
                </a:ext>
              </a:extLst>
            </p:cNvPr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609" name="Google Shape;3230;p47">
                <a:extLst>
                  <a:ext uri="{FF2B5EF4-FFF2-40B4-BE49-F238E27FC236}">
                    <a16:creationId xmlns:a16="http://schemas.microsoft.com/office/drawing/2014/main" id="{BD109A56-602D-4C73-8E56-E73DC1A1917E}"/>
                  </a:ext>
                </a:extLst>
              </p:cNvPr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3231;p47">
                <a:extLst>
                  <a:ext uri="{FF2B5EF4-FFF2-40B4-BE49-F238E27FC236}">
                    <a16:creationId xmlns:a16="http://schemas.microsoft.com/office/drawing/2014/main" id="{9A674C3C-CD83-4977-81CD-0E672EE59F22}"/>
                  </a:ext>
                </a:extLst>
              </p:cNvPr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3232;p47">
                <a:extLst>
                  <a:ext uri="{FF2B5EF4-FFF2-40B4-BE49-F238E27FC236}">
                    <a16:creationId xmlns:a16="http://schemas.microsoft.com/office/drawing/2014/main" id="{74456BAC-EF99-4D83-AE52-83F815A8B991}"/>
                  </a:ext>
                </a:extLst>
              </p:cNvPr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3233;p47">
                <a:extLst>
                  <a:ext uri="{FF2B5EF4-FFF2-40B4-BE49-F238E27FC236}">
                    <a16:creationId xmlns:a16="http://schemas.microsoft.com/office/drawing/2014/main" id="{9E751E63-3F38-4B41-A857-FF320BCC311A}"/>
                  </a:ext>
                </a:extLst>
              </p:cNvPr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3234;p47">
                <a:extLst>
                  <a:ext uri="{FF2B5EF4-FFF2-40B4-BE49-F238E27FC236}">
                    <a16:creationId xmlns:a16="http://schemas.microsoft.com/office/drawing/2014/main" id="{ED589CC5-3484-4FC1-A22A-4EF0E674C299}"/>
                  </a:ext>
                </a:extLst>
              </p:cNvPr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3235;p47">
                <a:extLst>
                  <a:ext uri="{FF2B5EF4-FFF2-40B4-BE49-F238E27FC236}">
                    <a16:creationId xmlns:a16="http://schemas.microsoft.com/office/drawing/2014/main" id="{41CD5F7D-E22F-41AA-9284-7C29F8006546}"/>
                  </a:ext>
                </a:extLst>
              </p:cNvPr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3236;p47">
                <a:extLst>
                  <a:ext uri="{FF2B5EF4-FFF2-40B4-BE49-F238E27FC236}">
                    <a16:creationId xmlns:a16="http://schemas.microsoft.com/office/drawing/2014/main" id="{AE581C4C-1A7B-486D-B4BF-1D727D83298D}"/>
                  </a:ext>
                </a:extLst>
              </p:cNvPr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3237;p47">
                <a:extLst>
                  <a:ext uri="{FF2B5EF4-FFF2-40B4-BE49-F238E27FC236}">
                    <a16:creationId xmlns:a16="http://schemas.microsoft.com/office/drawing/2014/main" id="{530DB6BC-CE7F-43E7-BA9A-59C0BBAFF580}"/>
                  </a:ext>
                </a:extLst>
              </p:cNvPr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3238;p47">
                <a:extLst>
                  <a:ext uri="{FF2B5EF4-FFF2-40B4-BE49-F238E27FC236}">
                    <a16:creationId xmlns:a16="http://schemas.microsoft.com/office/drawing/2014/main" id="{73532D7F-8BF1-44E3-8DC6-FBCE02B9858B}"/>
                  </a:ext>
                </a:extLst>
              </p:cNvPr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3239;p47">
                <a:extLst>
                  <a:ext uri="{FF2B5EF4-FFF2-40B4-BE49-F238E27FC236}">
                    <a16:creationId xmlns:a16="http://schemas.microsoft.com/office/drawing/2014/main" id="{DE542BBB-A46C-4A43-AB4D-E2CD85816AFF}"/>
                  </a:ext>
                </a:extLst>
              </p:cNvPr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3240;p47">
                <a:extLst>
                  <a:ext uri="{FF2B5EF4-FFF2-40B4-BE49-F238E27FC236}">
                    <a16:creationId xmlns:a16="http://schemas.microsoft.com/office/drawing/2014/main" id="{1DDEC33E-4EA7-42CC-9103-F740F0247CEC}"/>
                  </a:ext>
                </a:extLst>
              </p:cNvPr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3241;p47">
                <a:extLst>
                  <a:ext uri="{FF2B5EF4-FFF2-40B4-BE49-F238E27FC236}">
                    <a16:creationId xmlns:a16="http://schemas.microsoft.com/office/drawing/2014/main" id="{441EC127-2F00-4C73-BBD3-F23F96902A36}"/>
                  </a:ext>
                </a:extLst>
              </p:cNvPr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3242;p47">
                <a:extLst>
                  <a:ext uri="{FF2B5EF4-FFF2-40B4-BE49-F238E27FC236}">
                    <a16:creationId xmlns:a16="http://schemas.microsoft.com/office/drawing/2014/main" id="{9F001930-3D75-478B-9351-B858C25BF6D2}"/>
                  </a:ext>
                </a:extLst>
              </p:cNvPr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3243;p47">
                <a:extLst>
                  <a:ext uri="{FF2B5EF4-FFF2-40B4-BE49-F238E27FC236}">
                    <a16:creationId xmlns:a16="http://schemas.microsoft.com/office/drawing/2014/main" id="{569A9C5C-8127-4C42-BFD5-5F30326A1868}"/>
                  </a:ext>
                </a:extLst>
              </p:cNvPr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3244;p47">
                <a:extLst>
                  <a:ext uri="{FF2B5EF4-FFF2-40B4-BE49-F238E27FC236}">
                    <a16:creationId xmlns:a16="http://schemas.microsoft.com/office/drawing/2014/main" id="{6A1CFF98-D41B-4ADA-97D3-89016E5BC809}"/>
                  </a:ext>
                </a:extLst>
              </p:cNvPr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3245;p47">
                <a:extLst>
                  <a:ext uri="{FF2B5EF4-FFF2-40B4-BE49-F238E27FC236}">
                    <a16:creationId xmlns:a16="http://schemas.microsoft.com/office/drawing/2014/main" id="{CDBC2A2B-B07A-4C10-AAF0-7BA96FE5D1A8}"/>
                  </a:ext>
                </a:extLst>
              </p:cNvPr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3246;p47">
              <a:extLst>
                <a:ext uri="{FF2B5EF4-FFF2-40B4-BE49-F238E27FC236}">
                  <a16:creationId xmlns:a16="http://schemas.microsoft.com/office/drawing/2014/main" id="{96B57852-AC50-4ED4-A41C-59EE1EEE6BEF}"/>
                </a:ext>
              </a:extLst>
            </p:cNvPr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593" name="Google Shape;3247;p47">
                <a:extLst>
                  <a:ext uri="{FF2B5EF4-FFF2-40B4-BE49-F238E27FC236}">
                    <a16:creationId xmlns:a16="http://schemas.microsoft.com/office/drawing/2014/main" id="{1F934874-6FA6-4669-8FE0-D672914B1069}"/>
                  </a:ext>
                </a:extLst>
              </p:cNvPr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3248;p47">
                <a:extLst>
                  <a:ext uri="{FF2B5EF4-FFF2-40B4-BE49-F238E27FC236}">
                    <a16:creationId xmlns:a16="http://schemas.microsoft.com/office/drawing/2014/main" id="{E8469D2B-0695-4D1F-80FD-BE5D75AC47B1}"/>
                  </a:ext>
                </a:extLst>
              </p:cNvPr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3249;p47">
                <a:extLst>
                  <a:ext uri="{FF2B5EF4-FFF2-40B4-BE49-F238E27FC236}">
                    <a16:creationId xmlns:a16="http://schemas.microsoft.com/office/drawing/2014/main" id="{5B7C34F5-2C46-4490-852E-5DD3D2EF92CE}"/>
                  </a:ext>
                </a:extLst>
              </p:cNvPr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3250;p47">
                <a:extLst>
                  <a:ext uri="{FF2B5EF4-FFF2-40B4-BE49-F238E27FC236}">
                    <a16:creationId xmlns:a16="http://schemas.microsoft.com/office/drawing/2014/main" id="{63047F98-B355-41CC-909E-9B267A0E93E7}"/>
                  </a:ext>
                </a:extLst>
              </p:cNvPr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3251;p47">
                <a:extLst>
                  <a:ext uri="{FF2B5EF4-FFF2-40B4-BE49-F238E27FC236}">
                    <a16:creationId xmlns:a16="http://schemas.microsoft.com/office/drawing/2014/main" id="{00F5BD7D-9839-4F8F-AAE2-3FF907936713}"/>
                  </a:ext>
                </a:extLst>
              </p:cNvPr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3252;p47">
                <a:extLst>
                  <a:ext uri="{FF2B5EF4-FFF2-40B4-BE49-F238E27FC236}">
                    <a16:creationId xmlns:a16="http://schemas.microsoft.com/office/drawing/2014/main" id="{320F0FCA-74D0-4438-A54F-B7E1948904DF}"/>
                  </a:ext>
                </a:extLst>
              </p:cNvPr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3253;p47">
                <a:extLst>
                  <a:ext uri="{FF2B5EF4-FFF2-40B4-BE49-F238E27FC236}">
                    <a16:creationId xmlns:a16="http://schemas.microsoft.com/office/drawing/2014/main" id="{5F8A8326-EBB1-4BA1-A830-1BBE8903306A}"/>
                  </a:ext>
                </a:extLst>
              </p:cNvPr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3254;p47">
                <a:extLst>
                  <a:ext uri="{FF2B5EF4-FFF2-40B4-BE49-F238E27FC236}">
                    <a16:creationId xmlns:a16="http://schemas.microsoft.com/office/drawing/2014/main" id="{3D9646D4-6565-4A08-9B33-04B102716E2A}"/>
                  </a:ext>
                </a:extLst>
              </p:cNvPr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3255;p47">
                <a:extLst>
                  <a:ext uri="{FF2B5EF4-FFF2-40B4-BE49-F238E27FC236}">
                    <a16:creationId xmlns:a16="http://schemas.microsoft.com/office/drawing/2014/main" id="{05072A48-0DAE-456A-B8EB-358B1E5B38D8}"/>
                  </a:ext>
                </a:extLst>
              </p:cNvPr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3256;p47">
                <a:extLst>
                  <a:ext uri="{FF2B5EF4-FFF2-40B4-BE49-F238E27FC236}">
                    <a16:creationId xmlns:a16="http://schemas.microsoft.com/office/drawing/2014/main" id="{F85498B1-C776-4061-BEBE-E8DE07EBA78A}"/>
                  </a:ext>
                </a:extLst>
              </p:cNvPr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3257;p47">
                <a:extLst>
                  <a:ext uri="{FF2B5EF4-FFF2-40B4-BE49-F238E27FC236}">
                    <a16:creationId xmlns:a16="http://schemas.microsoft.com/office/drawing/2014/main" id="{7652BCFE-851C-43F4-B31B-400B2F9CC01C}"/>
                  </a:ext>
                </a:extLst>
              </p:cNvPr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3258;p47">
                <a:extLst>
                  <a:ext uri="{FF2B5EF4-FFF2-40B4-BE49-F238E27FC236}">
                    <a16:creationId xmlns:a16="http://schemas.microsoft.com/office/drawing/2014/main" id="{1D12C465-1366-4172-A446-ED45C44A4A5D}"/>
                  </a:ext>
                </a:extLst>
              </p:cNvPr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3259;p47">
                <a:extLst>
                  <a:ext uri="{FF2B5EF4-FFF2-40B4-BE49-F238E27FC236}">
                    <a16:creationId xmlns:a16="http://schemas.microsoft.com/office/drawing/2014/main" id="{861D3245-B210-41BD-8270-7811BF0B4453}"/>
                  </a:ext>
                </a:extLst>
              </p:cNvPr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3260;p47">
                <a:extLst>
                  <a:ext uri="{FF2B5EF4-FFF2-40B4-BE49-F238E27FC236}">
                    <a16:creationId xmlns:a16="http://schemas.microsoft.com/office/drawing/2014/main" id="{C6FE12CF-9475-48BC-8296-5B50FC20E3DE}"/>
                  </a:ext>
                </a:extLst>
              </p:cNvPr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3261;p47">
                <a:extLst>
                  <a:ext uri="{FF2B5EF4-FFF2-40B4-BE49-F238E27FC236}">
                    <a16:creationId xmlns:a16="http://schemas.microsoft.com/office/drawing/2014/main" id="{2DC1B2A6-C65C-4F02-8533-8BFD18D6E3AB}"/>
                  </a:ext>
                </a:extLst>
              </p:cNvPr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3262;p47">
                <a:extLst>
                  <a:ext uri="{FF2B5EF4-FFF2-40B4-BE49-F238E27FC236}">
                    <a16:creationId xmlns:a16="http://schemas.microsoft.com/office/drawing/2014/main" id="{3585E9B6-EEA3-47ED-BC62-726658CE4EB8}"/>
                  </a:ext>
                </a:extLst>
              </p:cNvPr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3263;p47">
              <a:extLst>
                <a:ext uri="{FF2B5EF4-FFF2-40B4-BE49-F238E27FC236}">
                  <a16:creationId xmlns:a16="http://schemas.microsoft.com/office/drawing/2014/main" id="{5F5E6F39-D0FB-45E1-A60A-92592FE2540B}"/>
                </a:ext>
              </a:extLst>
            </p:cNvPr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577" name="Google Shape;3264;p47">
                <a:extLst>
                  <a:ext uri="{FF2B5EF4-FFF2-40B4-BE49-F238E27FC236}">
                    <a16:creationId xmlns:a16="http://schemas.microsoft.com/office/drawing/2014/main" id="{5796278E-C715-43AF-87F6-EB2F82827F5D}"/>
                  </a:ext>
                </a:extLst>
              </p:cNvPr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3265;p47">
                <a:extLst>
                  <a:ext uri="{FF2B5EF4-FFF2-40B4-BE49-F238E27FC236}">
                    <a16:creationId xmlns:a16="http://schemas.microsoft.com/office/drawing/2014/main" id="{9EB7ADD0-DDC5-4EC7-B746-187B5111870F}"/>
                  </a:ext>
                </a:extLst>
              </p:cNvPr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3266;p47">
                <a:extLst>
                  <a:ext uri="{FF2B5EF4-FFF2-40B4-BE49-F238E27FC236}">
                    <a16:creationId xmlns:a16="http://schemas.microsoft.com/office/drawing/2014/main" id="{FEF20105-371C-4EA6-8E9C-502C602A8369}"/>
                  </a:ext>
                </a:extLst>
              </p:cNvPr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3267;p47">
                <a:extLst>
                  <a:ext uri="{FF2B5EF4-FFF2-40B4-BE49-F238E27FC236}">
                    <a16:creationId xmlns:a16="http://schemas.microsoft.com/office/drawing/2014/main" id="{B338F950-60DD-453F-86BE-8A932DBA7109}"/>
                  </a:ext>
                </a:extLst>
              </p:cNvPr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3268;p47">
                <a:extLst>
                  <a:ext uri="{FF2B5EF4-FFF2-40B4-BE49-F238E27FC236}">
                    <a16:creationId xmlns:a16="http://schemas.microsoft.com/office/drawing/2014/main" id="{B950F724-5084-43EE-91B3-B184223EE4E1}"/>
                  </a:ext>
                </a:extLst>
              </p:cNvPr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3269;p47">
                <a:extLst>
                  <a:ext uri="{FF2B5EF4-FFF2-40B4-BE49-F238E27FC236}">
                    <a16:creationId xmlns:a16="http://schemas.microsoft.com/office/drawing/2014/main" id="{53D9848A-C052-4ABB-876F-1D2D8268428D}"/>
                  </a:ext>
                </a:extLst>
              </p:cNvPr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3270;p47">
                <a:extLst>
                  <a:ext uri="{FF2B5EF4-FFF2-40B4-BE49-F238E27FC236}">
                    <a16:creationId xmlns:a16="http://schemas.microsoft.com/office/drawing/2014/main" id="{A782AE0D-DCB4-466D-A3D4-E4B6EF35319C}"/>
                  </a:ext>
                </a:extLst>
              </p:cNvPr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3271;p47">
                <a:extLst>
                  <a:ext uri="{FF2B5EF4-FFF2-40B4-BE49-F238E27FC236}">
                    <a16:creationId xmlns:a16="http://schemas.microsoft.com/office/drawing/2014/main" id="{24C6C5D0-0437-4135-AA8C-44545612F444}"/>
                  </a:ext>
                </a:extLst>
              </p:cNvPr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3272;p47">
                <a:extLst>
                  <a:ext uri="{FF2B5EF4-FFF2-40B4-BE49-F238E27FC236}">
                    <a16:creationId xmlns:a16="http://schemas.microsoft.com/office/drawing/2014/main" id="{B87AE93C-E66B-4F10-8AA0-D5A468F80486}"/>
                  </a:ext>
                </a:extLst>
              </p:cNvPr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3273;p47">
                <a:extLst>
                  <a:ext uri="{FF2B5EF4-FFF2-40B4-BE49-F238E27FC236}">
                    <a16:creationId xmlns:a16="http://schemas.microsoft.com/office/drawing/2014/main" id="{FA475A7C-2F0E-4111-908E-96975064CE57}"/>
                  </a:ext>
                </a:extLst>
              </p:cNvPr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3274;p47">
                <a:extLst>
                  <a:ext uri="{FF2B5EF4-FFF2-40B4-BE49-F238E27FC236}">
                    <a16:creationId xmlns:a16="http://schemas.microsoft.com/office/drawing/2014/main" id="{1014020F-47F4-4160-B4B2-24DE2EA9C10D}"/>
                  </a:ext>
                </a:extLst>
              </p:cNvPr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3275;p47">
                <a:extLst>
                  <a:ext uri="{FF2B5EF4-FFF2-40B4-BE49-F238E27FC236}">
                    <a16:creationId xmlns:a16="http://schemas.microsoft.com/office/drawing/2014/main" id="{CCE7796A-4D88-4DD2-9632-4E36F62F6062}"/>
                  </a:ext>
                </a:extLst>
              </p:cNvPr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3276;p47">
                <a:extLst>
                  <a:ext uri="{FF2B5EF4-FFF2-40B4-BE49-F238E27FC236}">
                    <a16:creationId xmlns:a16="http://schemas.microsoft.com/office/drawing/2014/main" id="{92F89BC0-6373-408E-93EB-287580C2353A}"/>
                  </a:ext>
                </a:extLst>
              </p:cNvPr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3277;p47">
                <a:extLst>
                  <a:ext uri="{FF2B5EF4-FFF2-40B4-BE49-F238E27FC236}">
                    <a16:creationId xmlns:a16="http://schemas.microsoft.com/office/drawing/2014/main" id="{0FEBC4AC-3F4C-418F-9017-E757AF4E8748}"/>
                  </a:ext>
                </a:extLst>
              </p:cNvPr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3278;p47">
                <a:extLst>
                  <a:ext uri="{FF2B5EF4-FFF2-40B4-BE49-F238E27FC236}">
                    <a16:creationId xmlns:a16="http://schemas.microsoft.com/office/drawing/2014/main" id="{E0930465-34EB-4310-A22D-16CEE5699D40}"/>
                  </a:ext>
                </a:extLst>
              </p:cNvPr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3279;p47">
                <a:extLst>
                  <a:ext uri="{FF2B5EF4-FFF2-40B4-BE49-F238E27FC236}">
                    <a16:creationId xmlns:a16="http://schemas.microsoft.com/office/drawing/2014/main" id="{B8EFC1C4-6712-4D75-A416-7547194A96CA}"/>
                  </a:ext>
                </a:extLst>
              </p:cNvPr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7" name="Google Shape;3280;p47">
              <a:extLst>
                <a:ext uri="{FF2B5EF4-FFF2-40B4-BE49-F238E27FC236}">
                  <a16:creationId xmlns:a16="http://schemas.microsoft.com/office/drawing/2014/main" id="{D0B3D894-6F95-4C88-AF37-3FB0FDC13920}"/>
                </a:ext>
              </a:extLst>
            </p:cNvPr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3281;p47">
              <a:extLst>
                <a:ext uri="{FF2B5EF4-FFF2-40B4-BE49-F238E27FC236}">
                  <a16:creationId xmlns:a16="http://schemas.microsoft.com/office/drawing/2014/main" id="{3AF2ED66-D819-4A4D-95CB-8F84AB3ACABC}"/>
                </a:ext>
              </a:extLst>
            </p:cNvPr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3282;p47">
              <a:extLst>
                <a:ext uri="{FF2B5EF4-FFF2-40B4-BE49-F238E27FC236}">
                  <a16:creationId xmlns:a16="http://schemas.microsoft.com/office/drawing/2014/main" id="{489C3D30-363C-4FF7-89D2-643F4A70BCE1}"/>
                </a:ext>
              </a:extLst>
            </p:cNvPr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3283;p47">
              <a:extLst>
                <a:ext uri="{FF2B5EF4-FFF2-40B4-BE49-F238E27FC236}">
                  <a16:creationId xmlns:a16="http://schemas.microsoft.com/office/drawing/2014/main" id="{C5D8CA09-87A3-4539-BCC6-4D5205B45AA3}"/>
                </a:ext>
              </a:extLst>
            </p:cNvPr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3284;p47">
              <a:extLst>
                <a:ext uri="{FF2B5EF4-FFF2-40B4-BE49-F238E27FC236}">
                  <a16:creationId xmlns:a16="http://schemas.microsoft.com/office/drawing/2014/main" id="{B0503309-791B-4657-B171-C48DB245A753}"/>
                </a:ext>
              </a:extLst>
            </p:cNvPr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" name="Google Shape;3285;p47">
              <a:extLst>
                <a:ext uri="{FF2B5EF4-FFF2-40B4-BE49-F238E27FC236}">
                  <a16:creationId xmlns:a16="http://schemas.microsoft.com/office/drawing/2014/main" id="{8316C827-B4B3-4647-859A-8CC73BA45FF5}"/>
                </a:ext>
              </a:extLst>
            </p:cNvPr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561" name="Google Shape;3286;p47">
                <a:extLst>
                  <a:ext uri="{FF2B5EF4-FFF2-40B4-BE49-F238E27FC236}">
                    <a16:creationId xmlns:a16="http://schemas.microsoft.com/office/drawing/2014/main" id="{5021B72B-655D-46E2-835D-452F2B9E1CCD}"/>
                  </a:ext>
                </a:extLst>
              </p:cNvPr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3287;p47">
                <a:extLst>
                  <a:ext uri="{FF2B5EF4-FFF2-40B4-BE49-F238E27FC236}">
                    <a16:creationId xmlns:a16="http://schemas.microsoft.com/office/drawing/2014/main" id="{5294480B-D2A2-40F4-A70F-888D67DD5AF0}"/>
                  </a:ext>
                </a:extLst>
              </p:cNvPr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3288;p47">
                <a:extLst>
                  <a:ext uri="{FF2B5EF4-FFF2-40B4-BE49-F238E27FC236}">
                    <a16:creationId xmlns:a16="http://schemas.microsoft.com/office/drawing/2014/main" id="{0BEA5D13-6787-4C1C-BE2B-F6E5A2E8979E}"/>
                  </a:ext>
                </a:extLst>
              </p:cNvPr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3289;p47">
                <a:extLst>
                  <a:ext uri="{FF2B5EF4-FFF2-40B4-BE49-F238E27FC236}">
                    <a16:creationId xmlns:a16="http://schemas.microsoft.com/office/drawing/2014/main" id="{14CA1A25-53FE-4F87-A439-88F4C032A2F6}"/>
                  </a:ext>
                </a:extLst>
              </p:cNvPr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3290;p47">
                <a:extLst>
                  <a:ext uri="{FF2B5EF4-FFF2-40B4-BE49-F238E27FC236}">
                    <a16:creationId xmlns:a16="http://schemas.microsoft.com/office/drawing/2014/main" id="{7B11A2B4-9ECE-470D-87A3-3A22A7ABEE88}"/>
                  </a:ext>
                </a:extLst>
              </p:cNvPr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3291;p47">
                <a:extLst>
                  <a:ext uri="{FF2B5EF4-FFF2-40B4-BE49-F238E27FC236}">
                    <a16:creationId xmlns:a16="http://schemas.microsoft.com/office/drawing/2014/main" id="{7C3D5CB3-E9A8-44D0-B00A-35AF5A43BEEA}"/>
                  </a:ext>
                </a:extLst>
              </p:cNvPr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3292;p47">
                <a:extLst>
                  <a:ext uri="{FF2B5EF4-FFF2-40B4-BE49-F238E27FC236}">
                    <a16:creationId xmlns:a16="http://schemas.microsoft.com/office/drawing/2014/main" id="{6AFEA087-2AA6-4DA0-9087-6ED5CABACCD0}"/>
                  </a:ext>
                </a:extLst>
              </p:cNvPr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3293;p47">
                <a:extLst>
                  <a:ext uri="{FF2B5EF4-FFF2-40B4-BE49-F238E27FC236}">
                    <a16:creationId xmlns:a16="http://schemas.microsoft.com/office/drawing/2014/main" id="{4C2E938B-8F95-42FB-8E7C-025404BF47B8}"/>
                  </a:ext>
                </a:extLst>
              </p:cNvPr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3294;p47">
                <a:extLst>
                  <a:ext uri="{FF2B5EF4-FFF2-40B4-BE49-F238E27FC236}">
                    <a16:creationId xmlns:a16="http://schemas.microsoft.com/office/drawing/2014/main" id="{B6AD82CF-5104-4F68-95CF-157E01C63FFF}"/>
                  </a:ext>
                </a:extLst>
              </p:cNvPr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3295;p47">
                <a:extLst>
                  <a:ext uri="{FF2B5EF4-FFF2-40B4-BE49-F238E27FC236}">
                    <a16:creationId xmlns:a16="http://schemas.microsoft.com/office/drawing/2014/main" id="{5726103B-EE98-4EE7-9E76-E730B0B40585}"/>
                  </a:ext>
                </a:extLst>
              </p:cNvPr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3296;p47">
                <a:extLst>
                  <a:ext uri="{FF2B5EF4-FFF2-40B4-BE49-F238E27FC236}">
                    <a16:creationId xmlns:a16="http://schemas.microsoft.com/office/drawing/2014/main" id="{71361D29-001E-4E2A-888F-F680759DE0DE}"/>
                  </a:ext>
                </a:extLst>
              </p:cNvPr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3297;p47">
                <a:extLst>
                  <a:ext uri="{FF2B5EF4-FFF2-40B4-BE49-F238E27FC236}">
                    <a16:creationId xmlns:a16="http://schemas.microsoft.com/office/drawing/2014/main" id="{E87708F2-E2FF-4B88-8741-47481F7666DD}"/>
                  </a:ext>
                </a:extLst>
              </p:cNvPr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3298;p47">
                <a:extLst>
                  <a:ext uri="{FF2B5EF4-FFF2-40B4-BE49-F238E27FC236}">
                    <a16:creationId xmlns:a16="http://schemas.microsoft.com/office/drawing/2014/main" id="{B2D55DA9-5A6D-43C3-866D-80EB8AE75A6E}"/>
                  </a:ext>
                </a:extLst>
              </p:cNvPr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3299;p47">
                <a:extLst>
                  <a:ext uri="{FF2B5EF4-FFF2-40B4-BE49-F238E27FC236}">
                    <a16:creationId xmlns:a16="http://schemas.microsoft.com/office/drawing/2014/main" id="{D6756D3C-66E6-47E6-803B-315F11747934}"/>
                  </a:ext>
                </a:extLst>
              </p:cNvPr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3300;p47">
                <a:extLst>
                  <a:ext uri="{FF2B5EF4-FFF2-40B4-BE49-F238E27FC236}">
                    <a16:creationId xmlns:a16="http://schemas.microsoft.com/office/drawing/2014/main" id="{8EEBA971-888C-4AB6-A782-CEA17BF539A3}"/>
                  </a:ext>
                </a:extLst>
              </p:cNvPr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3301;p47">
                <a:extLst>
                  <a:ext uri="{FF2B5EF4-FFF2-40B4-BE49-F238E27FC236}">
                    <a16:creationId xmlns:a16="http://schemas.microsoft.com/office/drawing/2014/main" id="{29EFF4A8-C461-4E2F-91AC-666C87E21A9D}"/>
                  </a:ext>
                </a:extLst>
              </p:cNvPr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" name="Google Shape;3302;p47">
              <a:extLst>
                <a:ext uri="{FF2B5EF4-FFF2-40B4-BE49-F238E27FC236}">
                  <a16:creationId xmlns:a16="http://schemas.microsoft.com/office/drawing/2014/main" id="{B87D9FF7-005E-45CD-B93C-10518CD4224B}"/>
                </a:ext>
              </a:extLst>
            </p:cNvPr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545" name="Google Shape;3303;p47">
                <a:extLst>
                  <a:ext uri="{FF2B5EF4-FFF2-40B4-BE49-F238E27FC236}">
                    <a16:creationId xmlns:a16="http://schemas.microsoft.com/office/drawing/2014/main" id="{3041B673-E8E2-4FA5-9AD6-498EF8AE91A2}"/>
                  </a:ext>
                </a:extLst>
              </p:cNvPr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3304;p47">
                <a:extLst>
                  <a:ext uri="{FF2B5EF4-FFF2-40B4-BE49-F238E27FC236}">
                    <a16:creationId xmlns:a16="http://schemas.microsoft.com/office/drawing/2014/main" id="{7A7A8044-274A-46E2-B131-C927FA32936E}"/>
                  </a:ext>
                </a:extLst>
              </p:cNvPr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3305;p47">
                <a:extLst>
                  <a:ext uri="{FF2B5EF4-FFF2-40B4-BE49-F238E27FC236}">
                    <a16:creationId xmlns:a16="http://schemas.microsoft.com/office/drawing/2014/main" id="{D9049764-8293-4741-8C42-493017E06BAB}"/>
                  </a:ext>
                </a:extLst>
              </p:cNvPr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3306;p47">
                <a:extLst>
                  <a:ext uri="{FF2B5EF4-FFF2-40B4-BE49-F238E27FC236}">
                    <a16:creationId xmlns:a16="http://schemas.microsoft.com/office/drawing/2014/main" id="{06077400-BBD2-483B-92A1-92AC021F9E62}"/>
                  </a:ext>
                </a:extLst>
              </p:cNvPr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3307;p47">
                <a:extLst>
                  <a:ext uri="{FF2B5EF4-FFF2-40B4-BE49-F238E27FC236}">
                    <a16:creationId xmlns:a16="http://schemas.microsoft.com/office/drawing/2014/main" id="{D015E4EF-22A8-4794-8EF8-93BDACA91D12}"/>
                  </a:ext>
                </a:extLst>
              </p:cNvPr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3308;p47">
                <a:extLst>
                  <a:ext uri="{FF2B5EF4-FFF2-40B4-BE49-F238E27FC236}">
                    <a16:creationId xmlns:a16="http://schemas.microsoft.com/office/drawing/2014/main" id="{823E25AD-8775-4DCD-8B1F-0A00804AB8CE}"/>
                  </a:ext>
                </a:extLst>
              </p:cNvPr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3309;p47">
                <a:extLst>
                  <a:ext uri="{FF2B5EF4-FFF2-40B4-BE49-F238E27FC236}">
                    <a16:creationId xmlns:a16="http://schemas.microsoft.com/office/drawing/2014/main" id="{6AF63B64-082C-457C-8367-6C71C5BE578F}"/>
                  </a:ext>
                </a:extLst>
              </p:cNvPr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3310;p47">
                <a:extLst>
                  <a:ext uri="{FF2B5EF4-FFF2-40B4-BE49-F238E27FC236}">
                    <a16:creationId xmlns:a16="http://schemas.microsoft.com/office/drawing/2014/main" id="{A2912D5E-4CE4-4FEC-8CB4-522584A013C9}"/>
                  </a:ext>
                </a:extLst>
              </p:cNvPr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3311;p47">
                <a:extLst>
                  <a:ext uri="{FF2B5EF4-FFF2-40B4-BE49-F238E27FC236}">
                    <a16:creationId xmlns:a16="http://schemas.microsoft.com/office/drawing/2014/main" id="{1C76D8C5-F41D-41B4-93AA-795DCBD2D320}"/>
                  </a:ext>
                </a:extLst>
              </p:cNvPr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3312;p47">
                <a:extLst>
                  <a:ext uri="{FF2B5EF4-FFF2-40B4-BE49-F238E27FC236}">
                    <a16:creationId xmlns:a16="http://schemas.microsoft.com/office/drawing/2014/main" id="{56FC766A-DD97-4A66-8560-C7D0C2CF58FD}"/>
                  </a:ext>
                </a:extLst>
              </p:cNvPr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3313;p47">
                <a:extLst>
                  <a:ext uri="{FF2B5EF4-FFF2-40B4-BE49-F238E27FC236}">
                    <a16:creationId xmlns:a16="http://schemas.microsoft.com/office/drawing/2014/main" id="{E4344C6B-5FF2-4970-8AF7-1B859A9BCA01}"/>
                  </a:ext>
                </a:extLst>
              </p:cNvPr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3314;p47">
                <a:extLst>
                  <a:ext uri="{FF2B5EF4-FFF2-40B4-BE49-F238E27FC236}">
                    <a16:creationId xmlns:a16="http://schemas.microsoft.com/office/drawing/2014/main" id="{6137ACBF-F21E-4217-BAE3-7B09AFD40521}"/>
                  </a:ext>
                </a:extLst>
              </p:cNvPr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3315;p47">
                <a:extLst>
                  <a:ext uri="{FF2B5EF4-FFF2-40B4-BE49-F238E27FC236}">
                    <a16:creationId xmlns:a16="http://schemas.microsoft.com/office/drawing/2014/main" id="{7C5B5F49-8998-4800-9608-7EF8873FD8EF}"/>
                  </a:ext>
                </a:extLst>
              </p:cNvPr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3316;p47">
                <a:extLst>
                  <a:ext uri="{FF2B5EF4-FFF2-40B4-BE49-F238E27FC236}">
                    <a16:creationId xmlns:a16="http://schemas.microsoft.com/office/drawing/2014/main" id="{45B7610B-0904-486C-8429-2A1118782D3F}"/>
                  </a:ext>
                </a:extLst>
              </p:cNvPr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3317;p47">
                <a:extLst>
                  <a:ext uri="{FF2B5EF4-FFF2-40B4-BE49-F238E27FC236}">
                    <a16:creationId xmlns:a16="http://schemas.microsoft.com/office/drawing/2014/main" id="{9EF73A94-3057-4915-A70B-B159B6262C16}"/>
                  </a:ext>
                </a:extLst>
              </p:cNvPr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3318;p47">
                <a:extLst>
                  <a:ext uri="{FF2B5EF4-FFF2-40B4-BE49-F238E27FC236}">
                    <a16:creationId xmlns:a16="http://schemas.microsoft.com/office/drawing/2014/main" id="{EBC81D9C-E114-4F58-A009-F58B2ECA97D6}"/>
                  </a:ext>
                </a:extLst>
              </p:cNvPr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3319;p47">
              <a:extLst>
                <a:ext uri="{FF2B5EF4-FFF2-40B4-BE49-F238E27FC236}">
                  <a16:creationId xmlns:a16="http://schemas.microsoft.com/office/drawing/2014/main" id="{B35BC1A2-561F-48C1-98B3-B9F56D0BF397}"/>
                </a:ext>
              </a:extLst>
            </p:cNvPr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529" name="Google Shape;3320;p47">
                <a:extLst>
                  <a:ext uri="{FF2B5EF4-FFF2-40B4-BE49-F238E27FC236}">
                    <a16:creationId xmlns:a16="http://schemas.microsoft.com/office/drawing/2014/main" id="{4831BD22-C214-45D9-96C0-A8DFFA1DF3EE}"/>
                  </a:ext>
                </a:extLst>
              </p:cNvPr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3321;p47">
                <a:extLst>
                  <a:ext uri="{FF2B5EF4-FFF2-40B4-BE49-F238E27FC236}">
                    <a16:creationId xmlns:a16="http://schemas.microsoft.com/office/drawing/2014/main" id="{F618CDA9-7E1F-4D3D-BB20-A510C18199E7}"/>
                  </a:ext>
                </a:extLst>
              </p:cNvPr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3322;p47">
                <a:extLst>
                  <a:ext uri="{FF2B5EF4-FFF2-40B4-BE49-F238E27FC236}">
                    <a16:creationId xmlns:a16="http://schemas.microsoft.com/office/drawing/2014/main" id="{4615424B-0731-49F1-ACAC-E354B65D1928}"/>
                  </a:ext>
                </a:extLst>
              </p:cNvPr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3323;p47">
                <a:extLst>
                  <a:ext uri="{FF2B5EF4-FFF2-40B4-BE49-F238E27FC236}">
                    <a16:creationId xmlns:a16="http://schemas.microsoft.com/office/drawing/2014/main" id="{0798E08F-9A37-4283-9EEC-92E41FCFE825}"/>
                  </a:ext>
                </a:extLst>
              </p:cNvPr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3324;p47">
                <a:extLst>
                  <a:ext uri="{FF2B5EF4-FFF2-40B4-BE49-F238E27FC236}">
                    <a16:creationId xmlns:a16="http://schemas.microsoft.com/office/drawing/2014/main" id="{DB05EADF-124B-4E46-A5F7-DEF3A3618CA9}"/>
                  </a:ext>
                </a:extLst>
              </p:cNvPr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3325;p47">
                <a:extLst>
                  <a:ext uri="{FF2B5EF4-FFF2-40B4-BE49-F238E27FC236}">
                    <a16:creationId xmlns:a16="http://schemas.microsoft.com/office/drawing/2014/main" id="{D4E3CBBD-B572-47F7-A68C-C581550FD68F}"/>
                  </a:ext>
                </a:extLst>
              </p:cNvPr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3326;p47">
                <a:extLst>
                  <a:ext uri="{FF2B5EF4-FFF2-40B4-BE49-F238E27FC236}">
                    <a16:creationId xmlns:a16="http://schemas.microsoft.com/office/drawing/2014/main" id="{DCE52141-5248-4C82-A8E1-8B35F8147658}"/>
                  </a:ext>
                </a:extLst>
              </p:cNvPr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3327;p47">
                <a:extLst>
                  <a:ext uri="{FF2B5EF4-FFF2-40B4-BE49-F238E27FC236}">
                    <a16:creationId xmlns:a16="http://schemas.microsoft.com/office/drawing/2014/main" id="{317B3A2B-41D5-494A-98B2-3AEA41181DC4}"/>
                  </a:ext>
                </a:extLst>
              </p:cNvPr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3328;p47">
                <a:extLst>
                  <a:ext uri="{FF2B5EF4-FFF2-40B4-BE49-F238E27FC236}">
                    <a16:creationId xmlns:a16="http://schemas.microsoft.com/office/drawing/2014/main" id="{742307CE-2289-49A6-AB50-6D3ADF66DA52}"/>
                  </a:ext>
                </a:extLst>
              </p:cNvPr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3329;p47">
                <a:extLst>
                  <a:ext uri="{FF2B5EF4-FFF2-40B4-BE49-F238E27FC236}">
                    <a16:creationId xmlns:a16="http://schemas.microsoft.com/office/drawing/2014/main" id="{89D7B52A-46BD-4480-972C-789C8D40C297}"/>
                  </a:ext>
                </a:extLst>
              </p:cNvPr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3330;p47">
                <a:extLst>
                  <a:ext uri="{FF2B5EF4-FFF2-40B4-BE49-F238E27FC236}">
                    <a16:creationId xmlns:a16="http://schemas.microsoft.com/office/drawing/2014/main" id="{2614E0C2-53EA-426C-8FED-3F6CAB50808B}"/>
                  </a:ext>
                </a:extLst>
              </p:cNvPr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3331;p47">
                <a:extLst>
                  <a:ext uri="{FF2B5EF4-FFF2-40B4-BE49-F238E27FC236}">
                    <a16:creationId xmlns:a16="http://schemas.microsoft.com/office/drawing/2014/main" id="{E0B79D85-A41D-45E9-865E-510E9BD96A1B}"/>
                  </a:ext>
                </a:extLst>
              </p:cNvPr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3332;p47">
                <a:extLst>
                  <a:ext uri="{FF2B5EF4-FFF2-40B4-BE49-F238E27FC236}">
                    <a16:creationId xmlns:a16="http://schemas.microsoft.com/office/drawing/2014/main" id="{4C7CCFD1-9746-4459-8DFF-AE251E366A92}"/>
                  </a:ext>
                </a:extLst>
              </p:cNvPr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3333;p47">
                <a:extLst>
                  <a:ext uri="{FF2B5EF4-FFF2-40B4-BE49-F238E27FC236}">
                    <a16:creationId xmlns:a16="http://schemas.microsoft.com/office/drawing/2014/main" id="{4A428483-F5B9-477C-B954-C5A6B3A05CAC}"/>
                  </a:ext>
                </a:extLst>
              </p:cNvPr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3334;p47">
                <a:extLst>
                  <a:ext uri="{FF2B5EF4-FFF2-40B4-BE49-F238E27FC236}">
                    <a16:creationId xmlns:a16="http://schemas.microsoft.com/office/drawing/2014/main" id="{D4ABA444-60CD-4A1E-8757-E62B2CB5D34D}"/>
                  </a:ext>
                </a:extLst>
              </p:cNvPr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3335;p47">
                <a:extLst>
                  <a:ext uri="{FF2B5EF4-FFF2-40B4-BE49-F238E27FC236}">
                    <a16:creationId xmlns:a16="http://schemas.microsoft.com/office/drawing/2014/main" id="{19FFE223-B1AE-4255-82F5-AEB034FD0C1B}"/>
                  </a:ext>
                </a:extLst>
              </p:cNvPr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3336;p47">
              <a:extLst>
                <a:ext uri="{FF2B5EF4-FFF2-40B4-BE49-F238E27FC236}">
                  <a16:creationId xmlns:a16="http://schemas.microsoft.com/office/drawing/2014/main" id="{29B70F82-D5CE-4394-B05A-5BC89F88CAD2}"/>
                </a:ext>
              </a:extLst>
            </p:cNvPr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513" name="Google Shape;3337;p47">
                <a:extLst>
                  <a:ext uri="{FF2B5EF4-FFF2-40B4-BE49-F238E27FC236}">
                    <a16:creationId xmlns:a16="http://schemas.microsoft.com/office/drawing/2014/main" id="{DAF96646-EF67-413D-B1F2-C24D5ABA8568}"/>
                  </a:ext>
                </a:extLst>
              </p:cNvPr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3338;p47">
                <a:extLst>
                  <a:ext uri="{FF2B5EF4-FFF2-40B4-BE49-F238E27FC236}">
                    <a16:creationId xmlns:a16="http://schemas.microsoft.com/office/drawing/2014/main" id="{F4166584-AB08-4415-8F3F-FE5E916C7C8B}"/>
                  </a:ext>
                </a:extLst>
              </p:cNvPr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3339;p47">
                <a:extLst>
                  <a:ext uri="{FF2B5EF4-FFF2-40B4-BE49-F238E27FC236}">
                    <a16:creationId xmlns:a16="http://schemas.microsoft.com/office/drawing/2014/main" id="{5C798361-32C8-4978-A7F0-E6EE03F7A71C}"/>
                  </a:ext>
                </a:extLst>
              </p:cNvPr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3340;p47">
                <a:extLst>
                  <a:ext uri="{FF2B5EF4-FFF2-40B4-BE49-F238E27FC236}">
                    <a16:creationId xmlns:a16="http://schemas.microsoft.com/office/drawing/2014/main" id="{BBA92295-FFB2-4627-B3AF-CD8F32DA4EA2}"/>
                  </a:ext>
                </a:extLst>
              </p:cNvPr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3341;p47">
                <a:extLst>
                  <a:ext uri="{FF2B5EF4-FFF2-40B4-BE49-F238E27FC236}">
                    <a16:creationId xmlns:a16="http://schemas.microsoft.com/office/drawing/2014/main" id="{8C64C07C-85BC-4C84-BDDA-6FB6A15F84F9}"/>
                  </a:ext>
                </a:extLst>
              </p:cNvPr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3342;p47">
                <a:extLst>
                  <a:ext uri="{FF2B5EF4-FFF2-40B4-BE49-F238E27FC236}">
                    <a16:creationId xmlns:a16="http://schemas.microsoft.com/office/drawing/2014/main" id="{68B94F90-E7CC-4D7F-9FE0-9E1383288060}"/>
                  </a:ext>
                </a:extLst>
              </p:cNvPr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3343;p47">
                <a:extLst>
                  <a:ext uri="{FF2B5EF4-FFF2-40B4-BE49-F238E27FC236}">
                    <a16:creationId xmlns:a16="http://schemas.microsoft.com/office/drawing/2014/main" id="{10DD6A34-EB1B-4FC6-B12C-30D877504069}"/>
                  </a:ext>
                </a:extLst>
              </p:cNvPr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3344;p47">
                <a:extLst>
                  <a:ext uri="{FF2B5EF4-FFF2-40B4-BE49-F238E27FC236}">
                    <a16:creationId xmlns:a16="http://schemas.microsoft.com/office/drawing/2014/main" id="{5F8ABF73-08E7-4186-AE1C-CAB1EC8195B5}"/>
                  </a:ext>
                </a:extLst>
              </p:cNvPr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3345;p47">
                <a:extLst>
                  <a:ext uri="{FF2B5EF4-FFF2-40B4-BE49-F238E27FC236}">
                    <a16:creationId xmlns:a16="http://schemas.microsoft.com/office/drawing/2014/main" id="{DCC93665-8F28-47EE-8D81-C3D3DA1A3027}"/>
                  </a:ext>
                </a:extLst>
              </p:cNvPr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3346;p47">
                <a:extLst>
                  <a:ext uri="{FF2B5EF4-FFF2-40B4-BE49-F238E27FC236}">
                    <a16:creationId xmlns:a16="http://schemas.microsoft.com/office/drawing/2014/main" id="{D10258CA-925D-427A-9421-567CA35F51F6}"/>
                  </a:ext>
                </a:extLst>
              </p:cNvPr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3347;p47">
                <a:extLst>
                  <a:ext uri="{FF2B5EF4-FFF2-40B4-BE49-F238E27FC236}">
                    <a16:creationId xmlns:a16="http://schemas.microsoft.com/office/drawing/2014/main" id="{669B4790-9C3A-4682-97AC-9E7627939390}"/>
                  </a:ext>
                </a:extLst>
              </p:cNvPr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3348;p47">
                <a:extLst>
                  <a:ext uri="{FF2B5EF4-FFF2-40B4-BE49-F238E27FC236}">
                    <a16:creationId xmlns:a16="http://schemas.microsoft.com/office/drawing/2014/main" id="{696CEE11-0B1B-4418-BDD0-404B1201BAF3}"/>
                  </a:ext>
                </a:extLst>
              </p:cNvPr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3349;p47">
                <a:extLst>
                  <a:ext uri="{FF2B5EF4-FFF2-40B4-BE49-F238E27FC236}">
                    <a16:creationId xmlns:a16="http://schemas.microsoft.com/office/drawing/2014/main" id="{9A8DFE3D-42B4-4CFD-AC59-E44AE233C3ED}"/>
                  </a:ext>
                </a:extLst>
              </p:cNvPr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3350;p47">
                <a:extLst>
                  <a:ext uri="{FF2B5EF4-FFF2-40B4-BE49-F238E27FC236}">
                    <a16:creationId xmlns:a16="http://schemas.microsoft.com/office/drawing/2014/main" id="{9919C1DC-9384-4C55-9E8B-1F1C7568AC61}"/>
                  </a:ext>
                </a:extLst>
              </p:cNvPr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3351;p47">
                <a:extLst>
                  <a:ext uri="{FF2B5EF4-FFF2-40B4-BE49-F238E27FC236}">
                    <a16:creationId xmlns:a16="http://schemas.microsoft.com/office/drawing/2014/main" id="{8486DDCB-9587-41F7-B925-DB1E722B78BF}"/>
                  </a:ext>
                </a:extLst>
              </p:cNvPr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3352;p47">
                <a:extLst>
                  <a:ext uri="{FF2B5EF4-FFF2-40B4-BE49-F238E27FC236}">
                    <a16:creationId xmlns:a16="http://schemas.microsoft.com/office/drawing/2014/main" id="{62C7936F-E947-40BF-82BA-1FC5747CFA82}"/>
                  </a:ext>
                </a:extLst>
              </p:cNvPr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" name="Google Shape;3353;p47">
              <a:extLst>
                <a:ext uri="{FF2B5EF4-FFF2-40B4-BE49-F238E27FC236}">
                  <a16:creationId xmlns:a16="http://schemas.microsoft.com/office/drawing/2014/main" id="{7003C777-88C6-4C70-9043-BA1AB9515A1D}"/>
                </a:ext>
              </a:extLst>
            </p:cNvPr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497" name="Google Shape;3354;p47">
                <a:extLst>
                  <a:ext uri="{FF2B5EF4-FFF2-40B4-BE49-F238E27FC236}">
                    <a16:creationId xmlns:a16="http://schemas.microsoft.com/office/drawing/2014/main" id="{40EE8E86-8498-42F5-95D9-1CF2FFC64475}"/>
                  </a:ext>
                </a:extLst>
              </p:cNvPr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3355;p47">
                <a:extLst>
                  <a:ext uri="{FF2B5EF4-FFF2-40B4-BE49-F238E27FC236}">
                    <a16:creationId xmlns:a16="http://schemas.microsoft.com/office/drawing/2014/main" id="{AE47234E-9D73-4ABC-BC7B-CDD87367E9D4}"/>
                  </a:ext>
                </a:extLst>
              </p:cNvPr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3356;p47">
                <a:extLst>
                  <a:ext uri="{FF2B5EF4-FFF2-40B4-BE49-F238E27FC236}">
                    <a16:creationId xmlns:a16="http://schemas.microsoft.com/office/drawing/2014/main" id="{872706B7-6DE4-4322-8DDA-07EDFA65AA80}"/>
                  </a:ext>
                </a:extLst>
              </p:cNvPr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3357;p47">
                <a:extLst>
                  <a:ext uri="{FF2B5EF4-FFF2-40B4-BE49-F238E27FC236}">
                    <a16:creationId xmlns:a16="http://schemas.microsoft.com/office/drawing/2014/main" id="{69DF26E5-A2B0-429E-B1F2-3D404702C6D3}"/>
                  </a:ext>
                </a:extLst>
              </p:cNvPr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3358;p47">
                <a:extLst>
                  <a:ext uri="{FF2B5EF4-FFF2-40B4-BE49-F238E27FC236}">
                    <a16:creationId xmlns:a16="http://schemas.microsoft.com/office/drawing/2014/main" id="{39273D88-D419-44BB-9A80-871F1E9CC7D9}"/>
                  </a:ext>
                </a:extLst>
              </p:cNvPr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3359;p47">
                <a:extLst>
                  <a:ext uri="{FF2B5EF4-FFF2-40B4-BE49-F238E27FC236}">
                    <a16:creationId xmlns:a16="http://schemas.microsoft.com/office/drawing/2014/main" id="{D7A520F3-7CC9-4238-991E-F6D9610FAF8B}"/>
                  </a:ext>
                </a:extLst>
              </p:cNvPr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3360;p47">
                <a:extLst>
                  <a:ext uri="{FF2B5EF4-FFF2-40B4-BE49-F238E27FC236}">
                    <a16:creationId xmlns:a16="http://schemas.microsoft.com/office/drawing/2014/main" id="{CB9E0EE1-F7EF-4F88-B3D9-F65E806B7BB2}"/>
                  </a:ext>
                </a:extLst>
              </p:cNvPr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3361;p47">
                <a:extLst>
                  <a:ext uri="{FF2B5EF4-FFF2-40B4-BE49-F238E27FC236}">
                    <a16:creationId xmlns:a16="http://schemas.microsoft.com/office/drawing/2014/main" id="{9A0E78FA-A38D-4572-8883-882A2A660B31}"/>
                  </a:ext>
                </a:extLst>
              </p:cNvPr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3362;p47">
                <a:extLst>
                  <a:ext uri="{FF2B5EF4-FFF2-40B4-BE49-F238E27FC236}">
                    <a16:creationId xmlns:a16="http://schemas.microsoft.com/office/drawing/2014/main" id="{AF635FDF-F0CE-4165-833F-04B3EF4CE476}"/>
                  </a:ext>
                </a:extLst>
              </p:cNvPr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3363;p47">
                <a:extLst>
                  <a:ext uri="{FF2B5EF4-FFF2-40B4-BE49-F238E27FC236}">
                    <a16:creationId xmlns:a16="http://schemas.microsoft.com/office/drawing/2014/main" id="{B0181EC6-6460-47B9-A92A-66E00011D7AD}"/>
                  </a:ext>
                </a:extLst>
              </p:cNvPr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3364;p47">
                <a:extLst>
                  <a:ext uri="{FF2B5EF4-FFF2-40B4-BE49-F238E27FC236}">
                    <a16:creationId xmlns:a16="http://schemas.microsoft.com/office/drawing/2014/main" id="{246C9D4E-3110-4DD2-858B-B44B87008A67}"/>
                  </a:ext>
                </a:extLst>
              </p:cNvPr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3365;p47">
                <a:extLst>
                  <a:ext uri="{FF2B5EF4-FFF2-40B4-BE49-F238E27FC236}">
                    <a16:creationId xmlns:a16="http://schemas.microsoft.com/office/drawing/2014/main" id="{1287127D-0AE9-434A-AA97-EB649829FB2B}"/>
                  </a:ext>
                </a:extLst>
              </p:cNvPr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3366;p47">
                <a:extLst>
                  <a:ext uri="{FF2B5EF4-FFF2-40B4-BE49-F238E27FC236}">
                    <a16:creationId xmlns:a16="http://schemas.microsoft.com/office/drawing/2014/main" id="{98D57ACE-0A1F-4751-AB85-59477CE6BB8E}"/>
                  </a:ext>
                </a:extLst>
              </p:cNvPr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3367;p47">
                <a:extLst>
                  <a:ext uri="{FF2B5EF4-FFF2-40B4-BE49-F238E27FC236}">
                    <a16:creationId xmlns:a16="http://schemas.microsoft.com/office/drawing/2014/main" id="{24CCF324-D9FF-4F4D-82FC-95B723B285C5}"/>
                  </a:ext>
                </a:extLst>
              </p:cNvPr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3368;p47">
                <a:extLst>
                  <a:ext uri="{FF2B5EF4-FFF2-40B4-BE49-F238E27FC236}">
                    <a16:creationId xmlns:a16="http://schemas.microsoft.com/office/drawing/2014/main" id="{BE2DB03E-2691-4A37-8645-54F45A92E5F4}"/>
                  </a:ext>
                </a:extLst>
              </p:cNvPr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3369;p47">
                <a:extLst>
                  <a:ext uri="{FF2B5EF4-FFF2-40B4-BE49-F238E27FC236}">
                    <a16:creationId xmlns:a16="http://schemas.microsoft.com/office/drawing/2014/main" id="{0DD4C9F2-EC76-4012-B552-C63260BF5A20}"/>
                  </a:ext>
                </a:extLst>
              </p:cNvPr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3370;p47">
              <a:extLst>
                <a:ext uri="{FF2B5EF4-FFF2-40B4-BE49-F238E27FC236}">
                  <a16:creationId xmlns:a16="http://schemas.microsoft.com/office/drawing/2014/main" id="{25F1BB9C-7C09-4452-964A-F80A314A4A75}"/>
                </a:ext>
              </a:extLst>
            </p:cNvPr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481" name="Google Shape;3371;p47">
                <a:extLst>
                  <a:ext uri="{FF2B5EF4-FFF2-40B4-BE49-F238E27FC236}">
                    <a16:creationId xmlns:a16="http://schemas.microsoft.com/office/drawing/2014/main" id="{3CC844D2-71AA-4C81-B48C-1FBC88E90434}"/>
                  </a:ext>
                </a:extLst>
              </p:cNvPr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3372;p47">
                <a:extLst>
                  <a:ext uri="{FF2B5EF4-FFF2-40B4-BE49-F238E27FC236}">
                    <a16:creationId xmlns:a16="http://schemas.microsoft.com/office/drawing/2014/main" id="{A0D52C9B-015A-4DF1-9AB6-875BFD44C6EC}"/>
                  </a:ext>
                </a:extLst>
              </p:cNvPr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3373;p47">
                <a:extLst>
                  <a:ext uri="{FF2B5EF4-FFF2-40B4-BE49-F238E27FC236}">
                    <a16:creationId xmlns:a16="http://schemas.microsoft.com/office/drawing/2014/main" id="{0E119F90-7473-4E5D-9C44-8C794B136551}"/>
                  </a:ext>
                </a:extLst>
              </p:cNvPr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3374;p47">
                <a:extLst>
                  <a:ext uri="{FF2B5EF4-FFF2-40B4-BE49-F238E27FC236}">
                    <a16:creationId xmlns:a16="http://schemas.microsoft.com/office/drawing/2014/main" id="{93B95C19-8D07-476F-9EF5-A244812DCC99}"/>
                  </a:ext>
                </a:extLst>
              </p:cNvPr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3375;p47">
                <a:extLst>
                  <a:ext uri="{FF2B5EF4-FFF2-40B4-BE49-F238E27FC236}">
                    <a16:creationId xmlns:a16="http://schemas.microsoft.com/office/drawing/2014/main" id="{9433FEEF-BB25-4FD2-A8B7-2E65357917F7}"/>
                  </a:ext>
                </a:extLst>
              </p:cNvPr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3376;p47">
                <a:extLst>
                  <a:ext uri="{FF2B5EF4-FFF2-40B4-BE49-F238E27FC236}">
                    <a16:creationId xmlns:a16="http://schemas.microsoft.com/office/drawing/2014/main" id="{F1C7CB66-B81E-40A9-8607-AAB65D898941}"/>
                  </a:ext>
                </a:extLst>
              </p:cNvPr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3377;p47">
                <a:extLst>
                  <a:ext uri="{FF2B5EF4-FFF2-40B4-BE49-F238E27FC236}">
                    <a16:creationId xmlns:a16="http://schemas.microsoft.com/office/drawing/2014/main" id="{42D03FDA-28D6-4961-AE90-7C8B1694EE04}"/>
                  </a:ext>
                </a:extLst>
              </p:cNvPr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3378;p47">
                <a:extLst>
                  <a:ext uri="{FF2B5EF4-FFF2-40B4-BE49-F238E27FC236}">
                    <a16:creationId xmlns:a16="http://schemas.microsoft.com/office/drawing/2014/main" id="{6A6BD912-2534-468B-8889-8D95A7404914}"/>
                  </a:ext>
                </a:extLst>
              </p:cNvPr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3379;p47">
                <a:extLst>
                  <a:ext uri="{FF2B5EF4-FFF2-40B4-BE49-F238E27FC236}">
                    <a16:creationId xmlns:a16="http://schemas.microsoft.com/office/drawing/2014/main" id="{09A97890-7A8A-4BF8-B270-E134D9598BED}"/>
                  </a:ext>
                </a:extLst>
              </p:cNvPr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3380;p47">
                <a:extLst>
                  <a:ext uri="{FF2B5EF4-FFF2-40B4-BE49-F238E27FC236}">
                    <a16:creationId xmlns:a16="http://schemas.microsoft.com/office/drawing/2014/main" id="{B0A5369F-AD8E-4850-8E7F-7FCB10C26F73}"/>
                  </a:ext>
                </a:extLst>
              </p:cNvPr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3381;p47">
                <a:extLst>
                  <a:ext uri="{FF2B5EF4-FFF2-40B4-BE49-F238E27FC236}">
                    <a16:creationId xmlns:a16="http://schemas.microsoft.com/office/drawing/2014/main" id="{BAD65820-940E-4D29-B545-0F05AF1F4BDF}"/>
                  </a:ext>
                </a:extLst>
              </p:cNvPr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3382;p47">
                <a:extLst>
                  <a:ext uri="{FF2B5EF4-FFF2-40B4-BE49-F238E27FC236}">
                    <a16:creationId xmlns:a16="http://schemas.microsoft.com/office/drawing/2014/main" id="{A894649A-735B-416C-9C48-A368B12B3B7E}"/>
                  </a:ext>
                </a:extLst>
              </p:cNvPr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3383;p47">
                <a:extLst>
                  <a:ext uri="{FF2B5EF4-FFF2-40B4-BE49-F238E27FC236}">
                    <a16:creationId xmlns:a16="http://schemas.microsoft.com/office/drawing/2014/main" id="{FF06391F-A4FE-434B-A0F9-F5FEC17DF1B4}"/>
                  </a:ext>
                </a:extLst>
              </p:cNvPr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3384;p47">
                <a:extLst>
                  <a:ext uri="{FF2B5EF4-FFF2-40B4-BE49-F238E27FC236}">
                    <a16:creationId xmlns:a16="http://schemas.microsoft.com/office/drawing/2014/main" id="{8FDC21BE-E401-4871-B458-34EBA81D50E6}"/>
                  </a:ext>
                </a:extLst>
              </p:cNvPr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3385;p47">
                <a:extLst>
                  <a:ext uri="{FF2B5EF4-FFF2-40B4-BE49-F238E27FC236}">
                    <a16:creationId xmlns:a16="http://schemas.microsoft.com/office/drawing/2014/main" id="{28E16E1E-E3C6-46F1-9600-C66C0AEAA162}"/>
                  </a:ext>
                </a:extLst>
              </p:cNvPr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3386;p47">
                <a:extLst>
                  <a:ext uri="{FF2B5EF4-FFF2-40B4-BE49-F238E27FC236}">
                    <a16:creationId xmlns:a16="http://schemas.microsoft.com/office/drawing/2014/main" id="{653946D3-E619-4C15-8814-1468ECE8B255}"/>
                  </a:ext>
                </a:extLst>
              </p:cNvPr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3387;p47">
              <a:extLst>
                <a:ext uri="{FF2B5EF4-FFF2-40B4-BE49-F238E27FC236}">
                  <a16:creationId xmlns:a16="http://schemas.microsoft.com/office/drawing/2014/main" id="{E82B2BF7-C6B4-4BA8-B560-79340E79D96E}"/>
                </a:ext>
              </a:extLst>
            </p:cNvPr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465" name="Google Shape;3388;p47">
                <a:extLst>
                  <a:ext uri="{FF2B5EF4-FFF2-40B4-BE49-F238E27FC236}">
                    <a16:creationId xmlns:a16="http://schemas.microsoft.com/office/drawing/2014/main" id="{B414F5A1-6BE3-4D0A-9024-099AC7E9966D}"/>
                  </a:ext>
                </a:extLst>
              </p:cNvPr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389;p47">
                <a:extLst>
                  <a:ext uri="{FF2B5EF4-FFF2-40B4-BE49-F238E27FC236}">
                    <a16:creationId xmlns:a16="http://schemas.microsoft.com/office/drawing/2014/main" id="{B8173E63-A2F9-444C-A94A-0B185E06C6F0}"/>
                  </a:ext>
                </a:extLst>
              </p:cNvPr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390;p47">
                <a:extLst>
                  <a:ext uri="{FF2B5EF4-FFF2-40B4-BE49-F238E27FC236}">
                    <a16:creationId xmlns:a16="http://schemas.microsoft.com/office/drawing/2014/main" id="{8F347B3B-DF59-474A-BB96-5E3A818C383E}"/>
                  </a:ext>
                </a:extLst>
              </p:cNvPr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391;p47">
                <a:extLst>
                  <a:ext uri="{FF2B5EF4-FFF2-40B4-BE49-F238E27FC236}">
                    <a16:creationId xmlns:a16="http://schemas.microsoft.com/office/drawing/2014/main" id="{5D57E397-9A2F-49CD-A366-7C63A0006267}"/>
                  </a:ext>
                </a:extLst>
              </p:cNvPr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392;p47">
                <a:extLst>
                  <a:ext uri="{FF2B5EF4-FFF2-40B4-BE49-F238E27FC236}">
                    <a16:creationId xmlns:a16="http://schemas.microsoft.com/office/drawing/2014/main" id="{D6DA0CFC-9D93-4AB6-8B82-21EE3C319984}"/>
                  </a:ext>
                </a:extLst>
              </p:cNvPr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3393;p47">
                <a:extLst>
                  <a:ext uri="{FF2B5EF4-FFF2-40B4-BE49-F238E27FC236}">
                    <a16:creationId xmlns:a16="http://schemas.microsoft.com/office/drawing/2014/main" id="{CC9250B8-2CB9-4CA7-B2A2-4E15D7EB9EAE}"/>
                  </a:ext>
                </a:extLst>
              </p:cNvPr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394;p47">
                <a:extLst>
                  <a:ext uri="{FF2B5EF4-FFF2-40B4-BE49-F238E27FC236}">
                    <a16:creationId xmlns:a16="http://schemas.microsoft.com/office/drawing/2014/main" id="{128A8011-3A22-4F24-B433-76C73BD84AD4}"/>
                  </a:ext>
                </a:extLst>
              </p:cNvPr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395;p47">
                <a:extLst>
                  <a:ext uri="{FF2B5EF4-FFF2-40B4-BE49-F238E27FC236}">
                    <a16:creationId xmlns:a16="http://schemas.microsoft.com/office/drawing/2014/main" id="{2F3ACEA3-6D5E-48D8-9C34-C9AFAA6D5F15}"/>
                  </a:ext>
                </a:extLst>
              </p:cNvPr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396;p47">
                <a:extLst>
                  <a:ext uri="{FF2B5EF4-FFF2-40B4-BE49-F238E27FC236}">
                    <a16:creationId xmlns:a16="http://schemas.microsoft.com/office/drawing/2014/main" id="{5C86BD42-CF76-49C4-8335-85346F23135A}"/>
                  </a:ext>
                </a:extLst>
              </p:cNvPr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397;p47">
                <a:extLst>
                  <a:ext uri="{FF2B5EF4-FFF2-40B4-BE49-F238E27FC236}">
                    <a16:creationId xmlns:a16="http://schemas.microsoft.com/office/drawing/2014/main" id="{23EB2559-5BB6-43ED-987A-26B5D4FED4A2}"/>
                  </a:ext>
                </a:extLst>
              </p:cNvPr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398;p47">
                <a:extLst>
                  <a:ext uri="{FF2B5EF4-FFF2-40B4-BE49-F238E27FC236}">
                    <a16:creationId xmlns:a16="http://schemas.microsoft.com/office/drawing/2014/main" id="{46DB1A47-6B57-4F4E-9789-7C5BFE1A2929}"/>
                  </a:ext>
                </a:extLst>
              </p:cNvPr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399;p47">
                <a:extLst>
                  <a:ext uri="{FF2B5EF4-FFF2-40B4-BE49-F238E27FC236}">
                    <a16:creationId xmlns:a16="http://schemas.microsoft.com/office/drawing/2014/main" id="{BC036A59-E69F-4221-AB44-46AF4CF45399}"/>
                  </a:ext>
                </a:extLst>
              </p:cNvPr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400;p47">
                <a:extLst>
                  <a:ext uri="{FF2B5EF4-FFF2-40B4-BE49-F238E27FC236}">
                    <a16:creationId xmlns:a16="http://schemas.microsoft.com/office/drawing/2014/main" id="{92015ACF-28C1-47D6-8B0C-15C87D003CD5}"/>
                  </a:ext>
                </a:extLst>
              </p:cNvPr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3401;p47">
                <a:extLst>
                  <a:ext uri="{FF2B5EF4-FFF2-40B4-BE49-F238E27FC236}">
                    <a16:creationId xmlns:a16="http://schemas.microsoft.com/office/drawing/2014/main" id="{AD2954B3-AF73-45FE-8E3E-CA5EA2C93D61}"/>
                  </a:ext>
                </a:extLst>
              </p:cNvPr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3402;p47">
                <a:extLst>
                  <a:ext uri="{FF2B5EF4-FFF2-40B4-BE49-F238E27FC236}">
                    <a16:creationId xmlns:a16="http://schemas.microsoft.com/office/drawing/2014/main" id="{2298850B-934E-4241-9B43-8B4619ED2274}"/>
                  </a:ext>
                </a:extLst>
              </p:cNvPr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3403;p47">
                <a:extLst>
                  <a:ext uri="{FF2B5EF4-FFF2-40B4-BE49-F238E27FC236}">
                    <a16:creationId xmlns:a16="http://schemas.microsoft.com/office/drawing/2014/main" id="{680CA745-24CA-4A6F-AD22-06F100C6BCDA}"/>
                  </a:ext>
                </a:extLst>
              </p:cNvPr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3404;p47">
              <a:extLst>
                <a:ext uri="{FF2B5EF4-FFF2-40B4-BE49-F238E27FC236}">
                  <a16:creationId xmlns:a16="http://schemas.microsoft.com/office/drawing/2014/main" id="{EB7EB03A-AB7C-482C-B732-7FE46B13A040}"/>
                </a:ext>
              </a:extLst>
            </p:cNvPr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449" name="Google Shape;3405;p47">
                <a:extLst>
                  <a:ext uri="{FF2B5EF4-FFF2-40B4-BE49-F238E27FC236}">
                    <a16:creationId xmlns:a16="http://schemas.microsoft.com/office/drawing/2014/main" id="{9E953967-6220-4B3E-B0AA-7FA204C156CA}"/>
                  </a:ext>
                </a:extLst>
              </p:cNvPr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3406;p47">
                <a:extLst>
                  <a:ext uri="{FF2B5EF4-FFF2-40B4-BE49-F238E27FC236}">
                    <a16:creationId xmlns:a16="http://schemas.microsoft.com/office/drawing/2014/main" id="{FA850E20-6C09-40E2-92D0-A232449BBE9F}"/>
                  </a:ext>
                </a:extLst>
              </p:cNvPr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407;p47">
                <a:extLst>
                  <a:ext uri="{FF2B5EF4-FFF2-40B4-BE49-F238E27FC236}">
                    <a16:creationId xmlns:a16="http://schemas.microsoft.com/office/drawing/2014/main" id="{94401AB5-7FB2-4EB6-A9A3-17EC2163E14F}"/>
                  </a:ext>
                </a:extLst>
              </p:cNvPr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408;p47">
                <a:extLst>
                  <a:ext uri="{FF2B5EF4-FFF2-40B4-BE49-F238E27FC236}">
                    <a16:creationId xmlns:a16="http://schemas.microsoft.com/office/drawing/2014/main" id="{6854D5A1-A93C-4333-8832-C8AA06747F77}"/>
                  </a:ext>
                </a:extLst>
              </p:cNvPr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409;p47">
                <a:extLst>
                  <a:ext uri="{FF2B5EF4-FFF2-40B4-BE49-F238E27FC236}">
                    <a16:creationId xmlns:a16="http://schemas.microsoft.com/office/drawing/2014/main" id="{409F3484-D37B-47DF-893A-336B1BBCC64E}"/>
                  </a:ext>
                </a:extLst>
              </p:cNvPr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410;p47">
                <a:extLst>
                  <a:ext uri="{FF2B5EF4-FFF2-40B4-BE49-F238E27FC236}">
                    <a16:creationId xmlns:a16="http://schemas.microsoft.com/office/drawing/2014/main" id="{75D81B10-A248-4D06-9988-5BE55E170A14}"/>
                  </a:ext>
                </a:extLst>
              </p:cNvPr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411;p47">
                <a:extLst>
                  <a:ext uri="{FF2B5EF4-FFF2-40B4-BE49-F238E27FC236}">
                    <a16:creationId xmlns:a16="http://schemas.microsoft.com/office/drawing/2014/main" id="{37DA94A9-52DD-4CA4-8406-4227100B9A0E}"/>
                  </a:ext>
                </a:extLst>
              </p:cNvPr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412;p47">
                <a:extLst>
                  <a:ext uri="{FF2B5EF4-FFF2-40B4-BE49-F238E27FC236}">
                    <a16:creationId xmlns:a16="http://schemas.microsoft.com/office/drawing/2014/main" id="{C02B8126-8B89-4893-9B58-4DD9AAECA75A}"/>
                  </a:ext>
                </a:extLst>
              </p:cNvPr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413;p47">
                <a:extLst>
                  <a:ext uri="{FF2B5EF4-FFF2-40B4-BE49-F238E27FC236}">
                    <a16:creationId xmlns:a16="http://schemas.microsoft.com/office/drawing/2014/main" id="{4686462B-C9D0-49F2-808B-2FCBBDA9AFA7}"/>
                  </a:ext>
                </a:extLst>
              </p:cNvPr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414;p47">
                <a:extLst>
                  <a:ext uri="{FF2B5EF4-FFF2-40B4-BE49-F238E27FC236}">
                    <a16:creationId xmlns:a16="http://schemas.microsoft.com/office/drawing/2014/main" id="{9D2FEB0B-6DF9-4DFC-A186-356D6A8C989D}"/>
                  </a:ext>
                </a:extLst>
              </p:cNvPr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415;p47">
                <a:extLst>
                  <a:ext uri="{FF2B5EF4-FFF2-40B4-BE49-F238E27FC236}">
                    <a16:creationId xmlns:a16="http://schemas.microsoft.com/office/drawing/2014/main" id="{08FE6CFE-ABEB-4A48-A12F-571B2B829A90}"/>
                  </a:ext>
                </a:extLst>
              </p:cNvPr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416;p47">
                <a:extLst>
                  <a:ext uri="{FF2B5EF4-FFF2-40B4-BE49-F238E27FC236}">
                    <a16:creationId xmlns:a16="http://schemas.microsoft.com/office/drawing/2014/main" id="{54695490-66A3-4EB1-968C-93654A595024}"/>
                  </a:ext>
                </a:extLst>
              </p:cNvPr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417;p47">
                <a:extLst>
                  <a:ext uri="{FF2B5EF4-FFF2-40B4-BE49-F238E27FC236}">
                    <a16:creationId xmlns:a16="http://schemas.microsoft.com/office/drawing/2014/main" id="{E6EED3EB-10CB-4B7B-9341-054D1BB41E6B}"/>
                  </a:ext>
                </a:extLst>
              </p:cNvPr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418;p47">
                <a:extLst>
                  <a:ext uri="{FF2B5EF4-FFF2-40B4-BE49-F238E27FC236}">
                    <a16:creationId xmlns:a16="http://schemas.microsoft.com/office/drawing/2014/main" id="{164FBED7-A965-4CDF-BDA6-AE5D9AAB0492}"/>
                  </a:ext>
                </a:extLst>
              </p:cNvPr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3419;p47">
                <a:extLst>
                  <a:ext uri="{FF2B5EF4-FFF2-40B4-BE49-F238E27FC236}">
                    <a16:creationId xmlns:a16="http://schemas.microsoft.com/office/drawing/2014/main" id="{657D1F69-EE63-4280-8059-A0329DFE54E0}"/>
                  </a:ext>
                </a:extLst>
              </p:cNvPr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3420;p47">
                <a:extLst>
                  <a:ext uri="{FF2B5EF4-FFF2-40B4-BE49-F238E27FC236}">
                    <a16:creationId xmlns:a16="http://schemas.microsoft.com/office/drawing/2014/main" id="{55728209-1C8F-4426-9E86-44216AFA4ECB}"/>
                  </a:ext>
                </a:extLst>
              </p:cNvPr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3421;p47">
              <a:extLst>
                <a:ext uri="{FF2B5EF4-FFF2-40B4-BE49-F238E27FC236}">
                  <a16:creationId xmlns:a16="http://schemas.microsoft.com/office/drawing/2014/main" id="{7E267BBC-CD93-4F40-910B-150023314794}"/>
                </a:ext>
              </a:extLst>
            </p:cNvPr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433" name="Google Shape;3422;p47">
                <a:extLst>
                  <a:ext uri="{FF2B5EF4-FFF2-40B4-BE49-F238E27FC236}">
                    <a16:creationId xmlns:a16="http://schemas.microsoft.com/office/drawing/2014/main" id="{0257DC08-0918-4DC2-B3D7-E036B28FFE33}"/>
                  </a:ext>
                </a:extLst>
              </p:cNvPr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3423;p47">
                <a:extLst>
                  <a:ext uri="{FF2B5EF4-FFF2-40B4-BE49-F238E27FC236}">
                    <a16:creationId xmlns:a16="http://schemas.microsoft.com/office/drawing/2014/main" id="{D5CB64F3-AAD3-4916-B8BF-082B15113E19}"/>
                  </a:ext>
                </a:extLst>
              </p:cNvPr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3424;p47">
                <a:extLst>
                  <a:ext uri="{FF2B5EF4-FFF2-40B4-BE49-F238E27FC236}">
                    <a16:creationId xmlns:a16="http://schemas.microsoft.com/office/drawing/2014/main" id="{AD3EEB85-09D6-477D-A230-EF77A3BD3997}"/>
                  </a:ext>
                </a:extLst>
              </p:cNvPr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3425;p47">
                <a:extLst>
                  <a:ext uri="{FF2B5EF4-FFF2-40B4-BE49-F238E27FC236}">
                    <a16:creationId xmlns:a16="http://schemas.microsoft.com/office/drawing/2014/main" id="{9683849F-8DF3-450B-B5D5-5F39DF411C61}"/>
                  </a:ext>
                </a:extLst>
              </p:cNvPr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3426;p47">
                <a:extLst>
                  <a:ext uri="{FF2B5EF4-FFF2-40B4-BE49-F238E27FC236}">
                    <a16:creationId xmlns:a16="http://schemas.microsoft.com/office/drawing/2014/main" id="{00FDD759-A9CE-45C5-A290-8D74622AD8C7}"/>
                  </a:ext>
                </a:extLst>
              </p:cNvPr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3427;p47">
                <a:extLst>
                  <a:ext uri="{FF2B5EF4-FFF2-40B4-BE49-F238E27FC236}">
                    <a16:creationId xmlns:a16="http://schemas.microsoft.com/office/drawing/2014/main" id="{595F4CD0-36A4-4B03-A6C4-0C360F30FB2A}"/>
                  </a:ext>
                </a:extLst>
              </p:cNvPr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3428;p47">
                <a:extLst>
                  <a:ext uri="{FF2B5EF4-FFF2-40B4-BE49-F238E27FC236}">
                    <a16:creationId xmlns:a16="http://schemas.microsoft.com/office/drawing/2014/main" id="{1CA6FCE8-6B4C-4B8D-B192-761D4326860B}"/>
                  </a:ext>
                </a:extLst>
              </p:cNvPr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3429;p47">
                <a:extLst>
                  <a:ext uri="{FF2B5EF4-FFF2-40B4-BE49-F238E27FC236}">
                    <a16:creationId xmlns:a16="http://schemas.microsoft.com/office/drawing/2014/main" id="{B606F121-67AC-49EA-AD06-2CB629CF0057}"/>
                  </a:ext>
                </a:extLst>
              </p:cNvPr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3430;p47">
                <a:extLst>
                  <a:ext uri="{FF2B5EF4-FFF2-40B4-BE49-F238E27FC236}">
                    <a16:creationId xmlns:a16="http://schemas.microsoft.com/office/drawing/2014/main" id="{D9C36374-48B1-4A4A-8100-AB8AD03E1590}"/>
                  </a:ext>
                </a:extLst>
              </p:cNvPr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3431;p47">
                <a:extLst>
                  <a:ext uri="{FF2B5EF4-FFF2-40B4-BE49-F238E27FC236}">
                    <a16:creationId xmlns:a16="http://schemas.microsoft.com/office/drawing/2014/main" id="{CA399142-F0E3-40F3-8965-AF2430ADB596}"/>
                  </a:ext>
                </a:extLst>
              </p:cNvPr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3432;p47">
                <a:extLst>
                  <a:ext uri="{FF2B5EF4-FFF2-40B4-BE49-F238E27FC236}">
                    <a16:creationId xmlns:a16="http://schemas.microsoft.com/office/drawing/2014/main" id="{6568F15B-1AC6-489F-9BEC-F57E19099A18}"/>
                  </a:ext>
                </a:extLst>
              </p:cNvPr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3433;p47">
                <a:extLst>
                  <a:ext uri="{FF2B5EF4-FFF2-40B4-BE49-F238E27FC236}">
                    <a16:creationId xmlns:a16="http://schemas.microsoft.com/office/drawing/2014/main" id="{685DEE1A-2D26-4A16-BB5C-3AD49E67272E}"/>
                  </a:ext>
                </a:extLst>
              </p:cNvPr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3434;p47">
                <a:extLst>
                  <a:ext uri="{FF2B5EF4-FFF2-40B4-BE49-F238E27FC236}">
                    <a16:creationId xmlns:a16="http://schemas.microsoft.com/office/drawing/2014/main" id="{B85B03C0-9290-4AE7-87F3-D887C8583BB9}"/>
                  </a:ext>
                </a:extLst>
              </p:cNvPr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3435;p47">
                <a:extLst>
                  <a:ext uri="{FF2B5EF4-FFF2-40B4-BE49-F238E27FC236}">
                    <a16:creationId xmlns:a16="http://schemas.microsoft.com/office/drawing/2014/main" id="{BE95915D-FB86-4EE9-BE12-6E7323B8917E}"/>
                  </a:ext>
                </a:extLst>
              </p:cNvPr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3436;p47">
                <a:extLst>
                  <a:ext uri="{FF2B5EF4-FFF2-40B4-BE49-F238E27FC236}">
                    <a16:creationId xmlns:a16="http://schemas.microsoft.com/office/drawing/2014/main" id="{FCA6CC47-49F0-4670-BBF6-43CCDAC6EB87}"/>
                  </a:ext>
                </a:extLst>
              </p:cNvPr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3437;p47">
                <a:extLst>
                  <a:ext uri="{FF2B5EF4-FFF2-40B4-BE49-F238E27FC236}">
                    <a16:creationId xmlns:a16="http://schemas.microsoft.com/office/drawing/2014/main" id="{80A41ED7-EA2A-4E7A-90CF-FA23B62DE148}"/>
                  </a:ext>
                </a:extLst>
              </p:cNvPr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3438;p47">
              <a:extLst>
                <a:ext uri="{FF2B5EF4-FFF2-40B4-BE49-F238E27FC236}">
                  <a16:creationId xmlns:a16="http://schemas.microsoft.com/office/drawing/2014/main" id="{3969D56E-E005-40D4-A8CB-5DE9D1EBD18C}"/>
                </a:ext>
              </a:extLst>
            </p:cNvPr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417" name="Google Shape;3439;p47">
                <a:extLst>
                  <a:ext uri="{FF2B5EF4-FFF2-40B4-BE49-F238E27FC236}">
                    <a16:creationId xmlns:a16="http://schemas.microsoft.com/office/drawing/2014/main" id="{4E1ED74B-89DD-4497-A8C2-B94173D727B4}"/>
                  </a:ext>
                </a:extLst>
              </p:cNvPr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3440;p47">
                <a:extLst>
                  <a:ext uri="{FF2B5EF4-FFF2-40B4-BE49-F238E27FC236}">
                    <a16:creationId xmlns:a16="http://schemas.microsoft.com/office/drawing/2014/main" id="{DDCA5447-6029-4CDB-8B70-82E0EA03EDF1}"/>
                  </a:ext>
                </a:extLst>
              </p:cNvPr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3441;p47">
                <a:extLst>
                  <a:ext uri="{FF2B5EF4-FFF2-40B4-BE49-F238E27FC236}">
                    <a16:creationId xmlns:a16="http://schemas.microsoft.com/office/drawing/2014/main" id="{E2F168A2-D14D-4BCD-AB81-396177A55947}"/>
                  </a:ext>
                </a:extLst>
              </p:cNvPr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3442;p47">
                <a:extLst>
                  <a:ext uri="{FF2B5EF4-FFF2-40B4-BE49-F238E27FC236}">
                    <a16:creationId xmlns:a16="http://schemas.microsoft.com/office/drawing/2014/main" id="{CAB702ED-44BA-4100-B835-59E25773A2F3}"/>
                  </a:ext>
                </a:extLst>
              </p:cNvPr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3443;p47">
                <a:extLst>
                  <a:ext uri="{FF2B5EF4-FFF2-40B4-BE49-F238E27FC236}">
                    <a16:creationId xmlns:a16="http://schemas.microsoft.com/office/drawing/2014/main" id="{2E1AF755-B882-4B89-8C5A-97C235FC7FF3}"/>
                  </a:ext>
                </a:extLst>
              </p:cNvPr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3444;p47">
                <a:extLst>
                  <a:ext uri="{FF2B5EF4-FFF2-40B4-BE49-F238E27FC236}">
                    <a16:creationId xmlns:a16="http://schemas.microsoft.com/office/drawing/2014/main" id="{A570A66A-DEC2-4216-8BC6-CBB9E32A82F3}"/>
                  </a:ext>
                </a:extLst>
              </p:cNvPr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3445;p47">
                <a:extLst>
                  <a:ext uri="{FF2B5EF4-FFF2-40B4-BE49-F238E27FC236}">
                    <a16:creationId xmlns:a16="http://schemas.microsoft.com/office/drawing/2014/main" id="{BA8F9AD7-294D-42FA-8D17-0E767432C38D}"/>
                  </a:ext>
                </a:extLst>
              </p:cNvPr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3446;p47">
                <a:extLst>
                  <a:ext uri="{FF2B5EF4-FFF2-40B4-BE49-F238E27FC236}">
                    <a16:creationId xmlns:a16="http://schemas.microsoft.com/office/drawing/2014/main" id="{8DF4CB74-3437-4BDA-AEFB-1CF15B16B1C5}"/>
                  </a:ext>
                </a:extLst>
              </p:cNvPr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3447;p47">
                <a:extLst>
                  <a:ext uri="{FF2B5EF4-FFF2-40B4-BE49-F238E27FC236}">
                    <a16:creationId xmlns:a16="http://schemas.microsoft.com/office/drawing/2014/main" id="{2A44C5F0-0D2A-4138-A597-5A538C64291D}"/>
                  </a:ext>
                </a:extLst>
              </p:cNvPr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3448;p47">
                <a:extLst>
                  <a:ext uri="{FF2B5EF4-FFF2-40B4-BE49-F238E27FC236}">
                    <a16:creationId xmlns:a16="http://schemas.microsoft.com/office/drawing/2014/main" id="{82D17DEC-AA1F-46BA-ABEB-D3056E486FFE}"/>
                  </a:ext>
                </a:extLst>
              </p:cNvPr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3449;p47">
                <a:extLst>
                  <a:ext uri="{FF2B5EF4-FFF2-40B4-BE49-F238E27FC236}">
                    <a16:creationId xmlns:a16="http://schemas.microsoft.com/office/drawing/2014/main" id="{15F854E3-664E-4F3F-895A-DAE964510277}"/>
                  </a:ext>
                </a:extLst>
              </p:cNvPr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3450;p47">
                <a:extLst>
                  <a:ext uri="{FF2B5EF4-FFF2-40B4-BE49-F238E27FC236}">
                    <a16:creationId xmlns:a16="http://schemas.microsoft.com/office/drawing/2014/main" id="{5937FA8D-AF7C-48B2-A967-51A331D41045}"/>
                  </a:ext>
                </a:extLst>
              </p:cNvPr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3451;p47">
                <a:extLst>
                  <a:ext uri="{FF2B5EF4-FFF2-40B4-BE49-F238E27FC236}">
                    <a16:creationId xmlns:a16="http://schemas.microsoft.com/office/drawing/2014/main" id="{D5A14A0F-BE73-4F9E-9692-D3AF48AF8622}"/>
                  </a:ext>
                </a:extLst>
              </p:cNvPr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3452;p47">
                <a:extLst>
                  <a:ext uri="{FF2B5EF4-FFF2-40B4-BE49-F238E27FC236}">
                    <a16:creationId xmlns:a16="http://schemas.microsoft.com/office/drawing/2014/main" id="{37EFE255-1FF3-4C99-999A-03C236D54533}"/>
                  </a:ext>
                </a:extLst>
              </p:cNvPr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3453;p47">
                <a:extLst>
                  <a:ext uri="{FF2B5EF4-FFF2-40B4-BE49-F238E27FC236}">
                    <a16:creationId xmlns:a16="http://schemas.microsoft.com/office/drawing/2014/main" id="{1F758123-69ED-4AE0-92D4-63954A82E9AB}"/>
                  </a:ext>
                </a:extLst>
              </p:cNvPr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3454;p47">
                <a:extLst>
                  <a:ext uri="{FF2B5EF4-FFF2-40B4-BE49-F238E27FC236}">
                    <a16:creationId xmlns:a16="http://schemas.microsoft.com/office/drawing/2014/main" id="{C6512B6A-AF1C-4E8A-AD11-F6D4B5795FFD}"/>
                  </a:ext>
                </a:extLst>
              </p:cNvPr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3455;p47">
              <a:extLst>
                <a:ext uri="{FF2B5EF4-FFF2-40B4-BE49-F238E27FC236}">
                  <a16:creationId xmlns:a16="http://schemas.microsoft.com/office/drawing/2014/main" id="{63A8F854-3D61-4374-B6B3-9A0226B023B9}"/>
                </a:ext>
              </a:extLst>
            </p:cNvPr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401" name="Google Shape;3456;p47">
                <a:extLst>
                  <a:ext uri="{FF2B5EF4-FFF2-40B4-BE49-F238E27FC236}">
                    <a16:creationId xmlns:a16="http://schemas.microsoft.com/office/drawing/2014/main" id="{35615690-E283-4D8F-AAF8-D28473A29385}"/>
                  </a:ext>
                </a:extLst>
              </p:cNvPr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3457;p47">
                <a:extLst>
                  <a:ext uri="{FF2B5EF4-FFF2-40B4-BE49-F238E27FC236}">
                    <a16:creationId xmlns:a16="http://schemas.microsoft.com/office/drawing/2014/main" id="{24D9DAA0-BC96-4A10-98EC-ABD2C89436C3}"/>
                  </a:ext>
                </a:extLst>
              </p:cNvPr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3458;p47">
                <a:extLst>
                  <a:ext uri="{FF2B5EF4-FFF2-40B4-BE49-F238E27FC236}">
                    <a16:creationId xmlns:a16="http://schemas.microsoft.com/office/drawing/2014/main" id="{B968E665-F404-4593-858E-44F1B10C4C55}"/>
                  </a:ext>
                </a:extLst>
              </p:cNvPr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3459;p47">
                <a:extLst>
                  <a:ext uri="{FF2B5EF4-FFF2-40B4-BE49-F238E27FC236}">
                    <a16:creationId xmlns:a16="http://schemas.microsoft.com/office/drawing/2014/main" id="{3D716537-A1C6-41CC-A8CF-9426798D3567}"/>
                  </a:ext>
                </a:extLst>
              </p:cNvPr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3460;p47">
                <a:extLst>
                  <a:ext uri="{FF2B5EF4-FFF2-40B4-BE49-F238E27FC236}">
                    <a16:creationId xmlns:a16="http://schemas.microsoft.com/office/drawing/2014/main" id="{139C800C-740D-44C5-809F-4F3E40B0A9F7}"/>
                  </a:ext>
                </a:extLst>
              </p:cNvPr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3461;p47">
                <a:extLst>
                  <a:ext uri="{FF2B5EF4-FFF2-40B4-BE49-F238E27FC236}">
                    <a16:creationId xmlns:a16="http://schemas.microsoft.com/office/drawing/2014/main" id="{87E06E5A-C901-4576-B014-E234D44C8615}"/>
                  </a:ext>
                </a:extLst>
              </p:cNvPr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3462;p47">
                <a:extLst>
                  <a:ext uri="{FF2B5EF4-FFF2-40B4-BE49-F238E27FC236}">
                    <a16:creationId xmlns:a16="http://schemas.microsoft.com/office/drawing/2014/main" id="{E2534BFA-D783-49ED-AFB4-FDF2E97D4C8A}"/>
                  </a:ext>
                </a:extLst>
              </p:cNvPr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3463;p47">
                <a:extLst>
                  <a:ext uri="{FF2B5EF4-FFF2-40B4-BE49-F238E27FC236}">
                    <a16:creationId xmlns:a16="http://schemas.microsoft.com/office/drawing/2014/main" id="{FA298E65-DE3A-426D-B1E5-F422D28F2497}"/>
                  </a:ext>
                </a:extLst>
              </p:cNvPr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3464;p47">
                <a:extLst>
                  <a:ext uri="{FF2B5EF4-FFF2-40B4-BE49-F238E27FC236}">
                    <a16:creationId xmlns:a16="http://schemas.microsoft.com/office/drawing/2014/main" id="{E6F4051E-4B04-4B4E-9B73-E48421495691}"/>
                  </a:ext>
                </a:extLst>
              </p:cNvPr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3465;p47">
                <a:extLst>
                  <a:ext uri="{FF2B5EF4-FFF2-40B4-BE49-F238E27FC236}">
                    <a16:creationId xmlns:a16="http://schemas.microsoft.com/office/drawing/2014/main" id="{899288B0-8695-4924-9369-AABB38BD8C2F}"/>
                  </a:ext>
                </a:extLst>
              </p:cNvPr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3466;p47">
                <a:extLst>
                  <a:ext uri="{FF2B5EF4-FFF2-40B4-BE49-F238E27FC236}">
                    <a16:creationId xmlns:a16="http://schemas.microsoft.com/office/drawing/2014/main" id="{146948DD-F382-46A0-83B5-BCAEF165BF1D}"/>
                  </a:ext>
                </a:extLst>
              </p:cNvPr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3467;p47">
                <a:extLst>
                  <a:ext uri="{FF2B5EF4-FFF2-40B4-BE49-F238E27FC236}">
                    <a16:creationId xmlns:a16="http://schemas.microsoft.com/office/drawing/2014/main" id="{DEDDC18D-C617-45A7-99EA-5AF359240643}"/>
                  </a:ext>
                </a:extLst>
              </p:cNvPr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3468;p47">
                <a:extLst>
                  <a:ext uri="{FF2B5EF4-FFF2-40B4-BE49-F238E27FC236}">
                    <a16:creationId xmlns:a16="http://schemas.microsoft.com/office/drawing/2014/main" id="{3C420A43-845C-4F12-ACBE-C08CA5367407}"/>
                  </a:ext>
                </a:extLst>
              </p:cNvPr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3469;p47">
                <a:extLst>
                  <a:ext uri="{FF2B5EF4-FFF2-40B4-BE49-F238E27FC236}">
                    <a16:creationId xmlns:a16="http://schemas.microsoft.com/office/drawing/2014/main" id="{7233A3BA-6830-4F57-9DE3-ED8A629EE302}"/>
                  </a:ext>
                </a:extLst>
              </p:cNvPr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3470;p47">
                <a:extLst>
                  <a:ext uri="{FF2B5EF4-FFF2-40B4-BE49-F238E27FC236}">
                    <a16:creationId xmlns:a16="http://schemas.microsoft.com/office/drawing/2014/main" id="{B653464B-7C95-4F9F-9EA1-E7D994353C8D}"/>
                  </a:ext>
                </a:extLst>
              </p:cNvPr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3471;p47">
                <a:extLst>
                  <a:ext uri="{FF2B5EF4-FFF2-40B4-BE49-F238E27FC236}">
                    <a16:creationId xmlns:a16="http://schemas.microsoft.com/office/drawing/2014/main" id="{622A552B-EC4E-434D-A542-D69D0A2D5F80}"/>
                  </a:ext>
                </a:extLst>
              </p:cNvPr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" name="Google Shape;3472;p47">
              <a:extLst>
                <a:ext uri="{FF2B5EF4-FFF2-40B4-BE49-F238E27FC236}">
                  <a16:creationId xmlns:a16="http://schemas.microsoft.com/office/drawing/2014/main" id="{ABDE2E99-642B-450C-8FCF-4B23079F1C00}"/>
                </a:ext>
              </a:extLst>
            </p:cNvPr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385" name="Google Shape;3473;p47">
                <a:extLst>
                  <a:ext uri="{FF2B5EF4-FFF2-40B4-BE49-F238E27FC236}">
                    <a16:creationId xmlns:a16="http://schemas.microsoft.com/office/drawing/2014/main" id="{C3CB7D6A-B396-428A-8E7E-FFE4A44AD3EB}"/>
                  </a:ext>
                </a:extLst>
              </p:cNvPr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474;p47">
                <a:extLst>
                  <a:ext uri="{FF2B5EF4-FFF2-40B4-BE49-F238E27FC236}">
                    <a16:creationId xmlns:a16="http://schemas.microsoft.com/office/drawing/2014/main" id="{4799FA77-C19D-4D23-B036-DDE6D4AB9B3C}"/>
                  </a:ext>
                </a:extLst>
              </p:cNvPr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475;p47">
                <a:extLst>
                  <a:ext uri="{FF2B5EF4-FFF2-40B4-BE49-F238E27FC236}">
                    <a16:creationId xmlns:a16="http://schemas.microsoft.com/office/drawing/2014/main" id="{2DF14F91-B80E-4EA9-85E9-0626EE4CF55D}"/>
                  </a:ext>
                </a:extLst>
              </p:cNvPr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476;p47">
                <a:extLst>
                  <a:ext uri="{FF2B5EF4-FFF2-40B4-BE49-F238E27FC236}">
                    <a16:creationId xmlns:a16="http://schemas.microsoft.com/office/drawing/2014/main" id="{A8B87FD8-088B-4F82-AE94-9153CF8E230A}"/>
                  </a:ext>
                </a:extLst>
              </p:cNvPr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477;p47">
                <a:extLst>
                  <a:ext uri="{FF2B5EF4-FFF2-40B4-BE49-F238E27FC236}">
                    <a16:creationId xmlns:a16="http://schemas.microsoft.com/office/drawing/2014/main" id="{45F06464-3D3F-48F3-93ED-9D799527A513}"/>
                  </a:ext>
                </a:extLst>
              </p:cNvPr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478;p47">
                <a:extLst>
                  <a:ext uri="{FF2B5EF4-FFF2-40B4-BE49-F238E27FC236}">
                    <a16:creationId xmlns:a16="http://schemas.microsoft.com/office/drawing/2014/main" id="{5337F59A-6F19-4CF2-847C-F819AEBBA841}"/>
                  </a:ext>
                </a:extLst>
              </p:cNvPr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479;p47">
                <a:extLst>
                  <a:ext uri="{FF2B5EF4-FFF2-40B4-BE49-F238E27FC236}">
                    <a16:creationId xmlns:a16="http://schemas.microsoft.com/office/drawing/2014/main" id="{0648EFAA-62AC-4425-B5C2-B3200125726D}"/>
                  </a:ext>
                </a:extLst>
              </p:cNvPr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480;p47">
                <a:extLst>
                  <a:ext uri="{FF2B5EF4-FFF2-40B4-BE49-F238E27FC236}">
                    <a16:creationId xmlns:a16="http://schemas.microsoft.com/office/drawing/2014/main" id="{08875B43-EE8F-4CB1-90E4-B593331810DC}"/>
                  </a:ext>
                </a:extLst>
              </p:cNvPr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481;p47">
                <a:extLst>
                  <a:ext uri="{FF2B5EF4-FFF2-40B4-BE49-F238E27FC236}">
                    <a16:creationId xmlns:a16="http://schemas.microsoft.com/office/drawing/2014/main" id="{F09201AD-68B0-4273-95DA-407558A71957}"/>
                  </a:ext>
                </a:extLst>
              </p:cNvPr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482;p47">
                <a:extLst>
                  <a:ext uri="{FF2B5EF4-FFF2-40B4-BE49-F238E27FC236}">
                    <a16:creationId xmlns:a16="http://schemas.microsoft.com/office/drawing/2014/main" id="{B394B159-7DFF-4E82-AED0-29BF8C68F0A1}"/>
                  </a:ext>
                </a:extLst>
              </p:cNvPr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483;p47">
                <a:extLst>
                  <a:ext uri="{FF2B5EF4-FFF2-40B4-BE49-F238E27FC236}">
                    <a16:creationId xmlns:a16="http://schemas.microsoft.com/office/drawing/2014/main" id="{CFDC3C24-EA79-4C81-8603-7E1AD697F2F0}"/>
                  </a:ext>
                </a:extLst>
              </p:cNvPr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484;p47">
                <a:extLst>
                  <a:ext uri="{FF2B5EF4-FFF2-40B4-BE49-F238E27FC236}">
                    <a16:creationId xmlns:a16="http://schemas.microsoft.com/office/drawing/2014/main" id="{580E84D7-C56F-45DA-AF32-0AD1759CA36B}"/>
                  </a:ext>
                </a:extLst>
              </p:cNvPr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485;p47">
                <a:extLst>
                  <a:ext uri="{FF2B5EF4-FFF2-40B4-BE49-F238E27FC236}">
                    <a16:creationId xmlns:a16="http://schemas.microsoft.com/office/drawing/2014/main" id="{0A532CD4-F2B6-451A-9941-974336CB27A5}"/>
                  </a:ext>
                </a:extLst>
              </p:cNvPr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486;p47">
                <a:extLst>
                  <a:ext uri="{FF2B5EF4-FFF2-40B4-BE49-F238E27FC236}">
                    <a16:creationId xmlns:a16="http://schemas.microsoft.com/office/drawing/2014/main" id="{F58AC794-117C-41AC-8CC8-83053B8BA462}"/>
                  </a:ext>
                </a:extLst>
              </p:cNvPr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487;p47">
                <a:extLst>
                  <a:ext uri="{FF2B5EF4-FFF2-40B4-BE49-F238E27FC236}">
                    <a16:creationId xmlns:a16="http://schemas.microsoft.com/office/drawing/2014/main" id="{9F2F52BC-0A14-460F-B624-ADEEA0D594A0}"/>
                  </a:ext>
                </a:extLst>
              </p:cNvPr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3488;p47">
                <a:extLst>
                  <a:ext uri="{FF2B5EF4-FFF2-40B4-BE49-F238E27FC236}">
                    <a16:creationId xmlns:a16="http://schemas.microsoft.com/office/drawing/2014/main" id="{62E7E9D9-EEEE-4A4C-96EB-AD581E9866EB}"/>
                  </a:ext>
                </a:extLst>
              </p:cNvPr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3489;p47">
              <a:extLst>
                <a:ext uri="{FF2B5EF4-FFF2-40B4-BE49-F238E27FC236}">
                  <a16:creationId xmlns:a16="http://schemas.microsoft.com/office/drawing/2014/main" id="{8D0A6817-5A85-47AC-B3B0-87D81B233B5F}"/>
                </a:ext>
              </a:extLst>
            </p:cNvPr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369" name="Google Shape;3490;p47">
                <a:extLst>
                  <a:ext uri="{FF2B5EF4-FFF2-40B4-BE49-F238E27FC236}">
                    <a16:creationId xmlns:a16="http://schemas.microsoft.com/office/drawing/2014/main" id="{3AA17BDA-75E9-41BC-BF82-B375F07963F7}"/>
                  </a:ext>
                </a:extLst>
              </p:cNvPr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491;p47">
                <a:extLst>
                  <a:ext uri="{FF2B5EF4-FFF2-40B4-BE49-F238E27FC236}">
                    <a16:creationId xmlns:a16="http://schemas.microsoft.com/office/drawing/2014/main" id="{AAB4B61C-C638-4805-ACC9-491BF2E72F8C}"/>
                  </a:ext>
                </a:extLst>
              </p:cNvPr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492;p47">
                <a:extLst>
                  <a:ext uri="{FF2B5EF4-FFF2-40B4-BE49-F238E27FC236}">
                    <a16:creationId xmlns:a16="http://schemas.microsoft.com/office/drawing/2014/main" id="{4758C67F-12FE-465F-AB36-0602E40DD24A}"/>
                  </a:ext>
                </a:extLst>
              </p:cNvPr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493;p47">
                <a:extLst>
                  <a:ext uri="{FF2B5EF4-FFF2-40B4-BE49-F238E27FC236}">
                    <a16:creationId xmlns:a16="http://schemas.microsoft.com/office/drawing/2014/main" id="{6CCFF22F-3448-4A6C-8283-9E2A3A21784B}"/>
                  </a:ext>
                </a:extLst>
              </p:cNvPr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494;p47">
                <a:extLst>
                  <a:ext uri="{FF2B5EF4-FFF2-40B4-BE49-F238E27FC236}">
                    <a16:creationId xmlns:a16="http://schemas.microsoft.com/office/drawing/2014/main" id="{33FDDEEB-F022-4591-89A6-DA49BE7BCBAE}"/>
                  </a:ext>
                </a:extLst>
              </p:cNvPr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495;p47">
                <a:extLst>
                  <a:ext uri="{FF2B5EF4-FFF2-40B4-BE49-F238E27FC236}">
                    <a16:creationId xmlns:a16="http://schemas.microsoft.com/office/drawing/2014/main" id="{424E03B2-4BBE-46F0-B2FA-D06B03BC6704}"/>
                  </a:ext>
                </a:extLst>
              </p:cNvPr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496;p47">
                <a:extLst>
                  <a:ext uri="{FF2B5EF4-FFF2-40B4-BE49-F238E27FC236}">
                    <a16:creationId xmlns:a16="http://schemas.microsoft.com/office/drawing/2014/main" id="{12CB16D0-54BE-4114-ADCF-BC47F1D782A7}"/>
                  </a:ext>
                </a:extLst>
              </p:cNvPr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497;p47">
                <a:extLst>
                  <a:ext uri="{FF2B5EF4-FFF2-40B4-BE49-F238E27FC236}">
                    <a16:creationId xmlns:a16="http://schemas.microsoft.com/office/drawing/2014/main" id="{DCACA176-8106-4297-AADF-F03E6B89DAEB}"/>
                  </a:ext>
                </a:extLst>
              </p:cNvPr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498;p47">
                <a:extLst>
                  <a:ext uri="{FF2B5EF4-FFF2-40B4-BE49-F238E27FC236}">
                    <a16:creationId xmlns:a16="http://schemas.microsoft.com/office/drawing/2014/main" id="{8F44FC66-4245-4002-AE5A-50277E586D59}"/>
                  </a:ext>
                </a:extLst>
              </p:cNvPr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499;p47">
                <a:extLst>
                  <a:ext uri="{FF2B5EF4-FFF2-40B4-BE49-F238E27FC236}">
                    <a16:creationId xmlns:a16="http://schemas.microsoft.com/office/drawing/2014/main" id="{F36CF7AC-C784-462D-BFC8-370C9DBA9DD8}"/>
                  </a:ext>
                </a:extLst>
              </p:cNvPr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500;p47">
                <a:extLst>
                  <a:ext uri="{FF2B5EF4-FFF2-40B4-BE49-F238E27FC236}">
                    <a16:creationId xmlns:a16="http://schemas.microsoft.com/office/drawing/2014/main" id="{FDBA8267-80E8-409B-B6F8-B50B4C65469A}"/>
                  </a:ext>
                </a:extLst>
              </p:cNvPr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501;p47">
                <a:extLst>
                  <a:ext uri="{FF2B5EF4-FFF2-40B4-BE49-F238E27FC236}">
                    <a16:creationId xmlns:a16="http://schemas.microsoft.com/office/drawing/2014/main" id="{C5421BBF-1337-46BB-AB39-14DBD7FA8E2B}"/>
                  </a:ext>
                </a:extLst>
              </p:cNvPr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502;p47">
                <a:extLst>
                  <a:ext uri="{FF2B5EF4-FFF2-40B4-BE49-F238E27FC236}">
                    <a16:creationId xmlns:a16="http://schemas.microsoft.com/office/drawing/2014/main" id="{94F09DE5-FE41-4D43-B42D-B2682F483C6D}"/>
                  </a:ext>
                </a:extLst>
              </p:cNvPr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503;p47">
                <a:extLst>
                  <a:ext uri="{FF2B5EF4-FFF2-40B4-BE49-F238E27FC236}">
                    <a16:creationId xmlns:a16="http://schemas.microsoft.com/office/drawing/2014/main" id="{231257D4-DB25-4E75-9530-FB1C8C7EFAD0}"/>
                  </a:ext>
                </a:extLst>
              </p:cNvPr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504;p47">
                <a:extLst>
                  <a:ext uri="{FF2B5EF4-FFF2-40B4-BE49-F238E27FC236}">
                    <a16:creationId xmlns:a16="http://schemas.microsoft.com/office/drawing/2014/main" id="{CD5C7420-B243-43B4-8AAB-5492A09768DA}"/>
                  </a:ext>
                </a:extLst>
              </p:cNvPr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505;p47">
                <a:extLst>
                  <a:ext uri="{FF2B5EF4-FFF2-40B4-BE49-F238E27FC236}">
                    <a16:creationId xmlns:a16="http://schemas.microsoft.com/office/drawing/2014/main" id="{08B78FCC-B6F1-4D22-81C1-CCBC4923F83D}"/>
                  </a:ext>
                </a:extLst>
              </p:cNvPr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3506;p47">
              <a:extLst>
                <a:ext uri="{FF2B5EF4-FFF2-40B4-BE49-F238E27FC236}">
                  <a16:creationId xmlns:a16="http://schemas.microsoft.com/office/drawing/2014/main" id="{13C15929-8363-4D30-8C8D-84890A9107D7}"/>
                </a:ext>
              </a:extLst>
            </p:cNvPr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353" name="Google Shape;3507;p47">
                <a:extLst>
                  <a:ext uri="{FF2B5EF4-FFF2-40B4-BE49-F238E27FC236}">
                    <a16:creationId xmlns:a16="http://schemas.microsoft.com/office/drawing/2014/main" id="{38656DC4-A09B-40D9-A9C6-9012D0527E5D}"/>
                  </a:ext>
                </a:extLst>
              </p:cNvPr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08;p47">
                <a:extLst>
                  <a:ext uri="{FF2B5EF4-FFF2-40B4-BE49-F238E27FC236}">
                    <a16:creationId xmlns:a16="http://schemas.microsoft.com/office/drawing/2014/main" id="{F31D23E4-E81F-451D-908B-D9577BC846C1}"/>
                  </a:ext>
                </a:extLst>
              </p:cNvPr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09;p47">
                <a:extLst>
                  <a:ext uri="{FF2B5EF4-FFF2-40B4-BE49-F238E27FC236}">
                    <a16:creationId xmlns:a16="http://schemas.microsoft.com/office/drawing/2014/main" id="{E7815934-01CC-43A2-B0BD-753904C1018A}"/>
                  </a:ext>
                </a:extLst>
              </p:cNvPr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10;p47">
                <a:extLst>
                  <a:ext uri="{FF2B5EF4-FFF2-40B4-BE49-F238E27FC236}">
                    <a16:creationId xmlns:a16="http://schemas.microsoft.com/office/drawing/2014/main" id="{662B7D57-6905-4946-A6D3-F63708FE8D2D}"/>
                  </a:ext>
                </a:extLst>
              </p:cNvPr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11;p47">
                <a:extLst>
                  <a:ext uri="{FF2B5EF4-FFF2-40B4-BE49-F238E27FC236}">
                    <a16:creationId xmlns:a16="http://schemas.microsoft.com/office/drawing/2014/main" id="{D37A7453-C93F-4F1F-AF08-77DF67654974}"/>
                  </a:ext>
                </a:extLst>
              </p:cNvPr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12;p47">
                <a:extLst>
                  <a:ext uri="{FF2B5EF4-FFF2-40B4-BE49-F238E27FC236}">
                    <a16:creationId xmlns:a16="http://schemas.microsoft.com/office/drawing/2014/main" id="{3CBA506C-5D0D-4E53-A860-B0D8EB5F2B76}"/>
                  </a:ext>
                </a:extLst>
              </p:cNvPr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13;p47">
                <a:extLst>
                  <a:ext uri="{FF2B5EF4-FFF2-40B4-BE49-F238E27FC236}">
                    <a16:creationId xmlns:a16="http://schemas.microsoft.com/office/drawing/2014/main" id="{105BF746-AA61-4AAC-8499-767885C5E037}"/>
                  </a:ext>
                </a:extLst>
              </p:cNvPr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514;p47">
                <a:extLst>
                  <a:ext uri="{FF2B5EF4-FFF2-40B4-BE49-F238E27FC236}">
                    <a16:creationId xmlns:a16="http://schemas.microsoft.com/office/drawing/2014/main" id="{2917AE6C-2E96-485C-BC22-AAF361F676B4}"/>
                  </a:ext>
                </a:extLst>
              </p:cNvPr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515;p47">
                <a:extLst>
                  <a:ext uri="{FF2B5EF4-FFF2-40B4-BE49-F238E27FC236}">
                    <a16:creationId xmlns:a16="http://schemas.microsoft.com/office/drawing/2014/main" id="{E3217AC9-18A1-4CB0-B85C-2EBBF5DE7795}"/>
                  </a:ext>
                </a:extLst>
              </p:cNvPr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516;p47">
                <a:extLst>
                  <a:ext uri="{FF2B5EF4-FFF2-40B4-BE49-F238E27FC236}">
                    <a16:creationId xmlns:a16="http://schemas.microsoft.com/office/drawing/2014/main" id="{0724CAFF-9B5A-47F5-B4CD-B824497CD665}"/>
                  </a:ext>
                </a:extLst>
              </p:cNvPr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517;p47">
                <a:extLst>
                  <a:ext uri="{FF2B5EF4-FFF2-40B4-BE49-F238E27FC236}">
                    <a16:creationId xmlns:a16="http://schemas.microsoft.com/office/drawing/2014/main" id="{CBCFC401-28E4-4989-9BBB-CD8CFF56A091}"/>
                  </a:ext>
                </a:extLst>
              </p:cNvPr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518;p47">
                <a:extLst>
                  <a:ext uri="{FF2B5EF4-FFF2-40B4-BE49-F238E27FC236}">
                    <a16:creationId xmlns:a16="http://schemas.microsoft.com/office/drawing/2014/main" id="{0638C125-1C20-44B7-87BF-5D02005100C6}"/>
                  </a:ext>
                </a:extLst>
              </p:cNvPr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519;p47">
                <a:extLst>
                  <a:ext uri="{FF2B5EF4-FFF2-40B4-BE49-F238E27FC236}">
                    <a16:creationId xmlns:a16="http://schemas.microsoft.com/office/drawing/2014/main" id="{7B277D09-0254-4449-BBE6-0819A3273E88}"/>
                  </a:ext>
                </a:extLst>
              </p:cNvPr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520;p47">
                <a:extLst>
                  <a:ext uri="{FF2B5EF4-FFF2-40B4-BE49-F238E27FC236}">
                    <a16:creationId xmlns:a16="http://schemas.microsoft.com/office/drawing/2014/main" id="{4290603A-3A87-4B59-946D-E81E07C5A0F5}"/>
                  </a:ext>
                </a:extLst>
              </p:cNvPr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521;p47">
                <a:extLst>
                  <a:ext uri="{FF2B5EF4-FFF2-40B4-BE49-F238E27FC236}">
                    <a16:creationId xmlns:a16="http://schemas.microsoft.com/office/drawing/2014/main" id="{78EEBF40-E572-454B-8859-9ACE39BBADDD}"/>
                  </a:ext>
                </a:extLst>
              </p:cNvPr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522;p47">
                <a:extLst>
                  <a:ext uri="{FF2B5EF4-FFF2-40B4-BE49-F238E27FC236}">
                    <a16:creationId xmlns:a16="http://schemas.microsoft.com/office/drawing/2014/main" id="{C17774C8-32A6-49CA-92A6-2823316A8337}"/>
                  </a:ext>
                </a:extLst>
              </p:cNvPr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" name="Google Shape;3523;p47">
              <a:extLst>
                <a:ext uri="{FF2B5EF4-FFF2-40B4-BE49-F238E27FC236}">
                  <a16:creationId xmlns:a16="http://schemas.microsoft.com/office/drawing/2014/main" id="{3EA86105-AC54-4B17-BC50-B24017E8D82C}"/>
                </a:ext>
              </a:extLst>
            </p:cNvPr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337" name="Google Shape;3524;p47">
                <a:extLst>
                  <a:ext uri="{FF2B5EF4-FFF2-40B4-BE49-F238E27FC236}">
                    <a16:creationId xmlns:a16="http://schemas.microsoft.com/office/drawing/2014/main" id="{1810B134-875F-4F1F-8916-83953453A760}"/>
                  </a:ext>
                </a:extLst>
              </p:cNvPr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525;p47">
                <a:extLst>
                  <a:ext uri="{FF2B5EF4-FFF2-40B4-BE49-F238E27FC236}">
                    <a16:creationId xmlns:a16="http://schemas.microsoft.com/office/drawing/2014/main" id="{FF1F18BC-A570-4E20-AAF6-4052B045CE4F}"/>
                  </a:ext>
                </a:extLst>
              </p:cNvPr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526;p47">
                <a:extLst>
                  <a:ext uri="{FF2B5EF4-FFF2-40B4-BE49-F238E27FC236}">
                    <a16:creationId xmlns:a16="http://schemas.microsoft.com/office/drawing/2014/main" id="{C6D2CDC5-555C-4E18-A3F3-3552730FDF7E}"/>
                  </a:ext>
                </a:extLst>
              </p:cNvPr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527;p47">
                <a:extLst>
                  <a:ext uri="{FF2B5EF4-FFF2-40B4-BE49-F238E27FC236}">
                    <a16:creationId xmlns:a16="http://schemas.microsoft.com/office/drawing/2014/main" id="{CB577488-9E3D-491C-BD93-D71A79374C6C}"/>
                  </a:ext>
                </a:extLst>
              </p:cNvPr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528;p47">
                <a:extLst>
                  <a:ext uri="{FF2B5EF4-FFF2-40B4-BE49-F238E27FC236}">
                    <a16:creationId xmlns:a16="http://schemas.microsoft.com/office/drawing/2014/main" id="{B44FEBEF-0275-4F5D-BD77-40F3958527C0}"/>
                  </a:ext>
                </a:extLst>
              </p:cNvPr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529;p47">
                <a:extLst>
                  <a:ext uri="{FF2B5EF4-FFF2-40B4-BE49-F238E27FC236}">
                    <a16:creationId xmlns:a16="http://schemas.microsoft.com/office/drawing/2014/main" id="{65027886-94E7-46D2-9975-B73F4DF28086}"/>
                  </a:ext>
                </a:extLst>
              </p:cNvPr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530;p47">
                <a:extLst>
                  <a:ext uri="{FF2B5EF4-FFF2-40B4-BE49-F238E27FC236}">
                    <a16:creationId xmlns:a16="http://schemas.microsoft.com/office/drawing/2014/main" id="{93BCB449-8F1C-43DE-BF95-A13D339FFE30}"/>
                  </a:ext>
                </a:extLst>
              </p:cNvPr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531;p47">
                <a:extLst>
                  <a:ext uri="{FF2B5EF4-FFF2-40B4-BE49-F238E27FC236}">
                    <a16:creationId xmlns:a16="http://schemas.microsoft.com/office/drawing/2014/main" id="{1B0C419C-A85D-470C-B72E-5C4FEB89D49C}"/>
                  </a:ext>
                </a:extLst>
              </p:cNvPr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532;p47">
                <a:extLst>
                  <a:ext uri="{FF2B5EF4-FFF2-40B4-BE49-F238E27FC236}">
                    <a16:creationId xmlns:a16="http://schemas.microsoft.com/office/drawing/2014/main" id="{1E0551CA-A4B1-4E23-B296-C114BAAE8309}"/>
                  </a:ext>
                </a:extLst>
              </p:cNvPr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533;p47">
                <a:extLst>
                  <a:ext uri="{FF2B5EF4-FFF2-40B4-BE49-F238E27FC236}">
                    <a16:creationId xmlns:a16="http://schemas.microsoft.com/office/drawing/2014/main" id="{154A51D3-6F95-4F92-B567-F47EC607D1EE}"/>
                  </a:ext>
                </a:extLst>
              </p:cNvPr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534;p47">
                <a:extLst>
                  <a:ext uri="{FF2B5EF4-FFF2-40B4-BE49-F238E27FC236}">
                    <a16:creationId xmlns:a16="http://schemas.microsoft.com/office/drawing/2014/main" id="{3EE9A633-2AB4-43DE-974E-0007D2FB74C0}"/>
                  </a:ext>
                </a:extLst>
              </p:cNvPr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535;p47">
                <a:extLst>
                  <a:ext uri="{FF2B5EF4-FFF2-40B4-BE49-F238E27FC236}">
                    <a16:creationId xmlns:a16="http://schemas.microsoft.com/office/drawing/2014/main" id="{DCC27EC1-6D96-4F94-A692-E496EE06EEA5}"/>
                  </a:ext>
                </a:extLst>
              </p:cNvPr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536;p47">
                <a:extLst>
                  <a:ext uri="{FF2B5EF4-FFF2-40B4-BE49-F238E27FC236}">
                    <a16:creationId xmlns:a16="http://schemas.microsoft.com/office/drawing/2014/main" id="{21A056C4-4FB8-4A46-8836-66DD4B017C41}"/>
                  </a:ext>
                </a:extLst>
              </p:cNvPr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37;p47">
                <a:extLst>
                  <a:ext uri="{FF2B5EF4-FFF2-40B4-BE49-F238E27FC236}">
                    <a16:creationId xmlns:a16="http://schemas.microsoft.com/office/drawing/2014/main" id="{A2A115BC-FD3E-4D4E-BA92-BCFC27494EFE}"/>
                  </a:ext>
                </a:extLst>
              </p:cNvPr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38;p47">
                <a:extLst>
                  <a:ext uri="{FF2B5EF4-FFF2-40B4-BE49-F238E27FC236}">
                    <a16:creationId xmlns:a16="http://schemas.microsoft.com/office/drawing/2014/main" id="{C202DF7D-C1F4-4714-9143-28AD0C14518D}"/>
                  </a:ext>
                </a:extLst>
              </p:cNvPr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39;p47">
                <a:extLst>
                  <a:ext uri="{FF2B5EF4-FFF2-40B4-BE49-F238E27FC236}">
                    <a16:creationId xmlns:a16="http://schemas.microsoft.com/office/drawing/2014/main" id="{FBED022B-E49F-4247-9955-4FB519913370}"/>
                  </a:ext>
                </a:extLst>
              </p:cNvPr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3540;p47">
              <a:extLst>
                <a:ext uri="{FF2B5EF4-FFF2-40B4-BE49-F238E27FC236}">
                  <a16:creationId xmlns:a16="http://schemas.microsoft.com/office/drawing/2014/main" id="{AEA8A252-B568-48C8-B04A-D9A3AAB6AE72}"/>
                </a:ext>
              </a:extLst>
            </p:cNvPr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321" name="Google Shape;3541;p47">
                <a:extLst>
                  <a:ext uri="{FF2B5EF4-FFF2-40B4-BE49-F238E27FC236}">
                    <a16:creationId xmlns:a16="http://schemas.microsoft.com/office/drawing/2014/main" id="{536C3C1A-A8B7-4C16-A1EA-3FDD0083C2D1}"/>
                  </a:ext>
                </a:extLst>
              </p:cNvPr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42;p47">
                <a:extLst>
                  <a:ext uri="{FF2B5EF4-FFF2-40B4-BE49-F238E27FC236}">
                    <a16:creationId xmlns:a16="http://schemas.microsoft.com/office/drawing/2014/main" id="{258DD2EB-3A6A-4F42-8858-99A5B3CF5CC0}"/>
                  </a:ext>
                </a:extLst>
              </p:cNvPr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43;p47">
                <a:extLst>
                  <a:ext uri="{FF2B5EF4-FFF2-40B4-BE49-F238E27FC236}">
                    <a16:creationId xmlns:a16="http://schemas.microsoft.com/office/drawing/2014/main" id="{7B7CF3CA-5A4E-4F43-AF18-A1ADC98AB00F}"/>
                  </a:ext>
                </a:extLst>
              </p:cNvPr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44;p47">
                <a:extLst>
                  <a:ext uri="{FF2B5EF4-FFF2-40B4-BE49-F238E27FC236}">
                    <a16:creationId xmlns:a16="http://schemas.microsoft.com/office/drawing/2014/main" id="{953A3247-E93C-4FA8-B3E2-A5581F9F960E}"/>
                  </a:ext>
                </a:extLst>
              </p:cNvPr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45;p47">
                <a:extLst>
                  <a:ext uri="{FF2B5EF4-FFF2-40B4-BE49-F238E27FC236}">
                    <a16:creationId xmlns:a16="http://schemas.microsoft.com/office/drawing/2014/main" id="{0A23975C-0F63-4574-B5AA-31FED20C9725}"/>
                  </a:ext>
                </a:extLst>
              </p:cNvPr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46;p47">
                <a:extLst>
                  <a:ext uri="{FF2B5EF4-FFF2-40B4-BE49-F238E27FC236}">
                    <a16:creationId xmlns:a16="http://schemas.microsoft.com/office/drawing/2014/main" id="{1D42A47C-CFBE-4658-B058-7CC4216CDE77}"/>
                  </a:ext>
                </a:extLst>
              </p:cNvPr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547;p47">
                <a:extLst>
                  <a:ext uri="{FF2B5EF4-FFF2-40B4-BE49-F238E27FC236}">
                    <a16:creationId xmlns:a16="http://schemas.microsoft.com/office/drawing/2014/main" id="{A0EDE567-CEC2-43C3-BA0A-0421DCB97736}"/>
                  </a:ext>
                </a:extLst>
              </p:cNvPr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548;p47">
                <a:extLst>
                  <a:ext uri="{FF2B5EF4-FFF2-40B4-BE49-F238E27FC236}">
                    <a16:creationId xmlns:a16="http://schemas.microsoft.com/office/drawing/2014/main" id="{5D9EF8E2-B3A4-4684-8C7E-A71C8CED9C55}"/>
                  </a:ext>
                </a:extLst>
              </p:cNvPr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549;p47">
                <a:extLst>
                  <a:ext uri="{FF2B5EF4-FFF2-40B4-BE49-F238E27FC236}">
                    <a16:creationId xmlns:a16="http://schemas.microsoft.com/office/drawing/2014/main" id="{A7243A48-6095-4DAF-9BE3-4C913B1F3967}"/>
                  </a:ext>
                </a:extLst>
              </p:cNvPr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550;p47">
                <a:extLst>
                  <a:ext uri="{FF2B5EF4-FFF2-40B4-BE49-F238E27FC236}">
                    <a16:creationId xmlns:a16="http://schemas.microsoft.com/office/drawing/2014/main" id="{AFA17168-AD92-4B36-BF9F-FA76F4268487}"/>
                  </a:ext>
                </a:extLst>
              </p:cNvPr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551;p47">
                <a:extLst>
                  <a:ext uri="{FF2B5EF4-FFF2-40B4-BE49-F238E27FC236}">
                    <a16:creationId xmlns:a16="http://schemas.microsoft.com/office/drawing/2014/main" id="{76D874BE-0A6A-4A06-AAD1-A5A4FB838F20}"/>
                  </a:ext>
                </a:extLst>
              </p:cNvPr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552;p47">
                <a:extLst>
                  <a:ext uri="{FF2B5EF4-FFF2-40B4-BE49-F238E27FC236}">
                    <a16:creationId xmlns:a16="http://schemas.microsoft.com/office/drawing/2014/main" id="{022D43A4-7451-479B-A200-DF72CCE8E504}"/>
                  </a:ext>
                </a:extLst>
              </p:cNvPr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553;p47">
                <a:extLst>
                  <a:ext uri="{FF2B5EF4-FFF2-40B4-BE49-F238E27FC236}">
                    <a16:creationId xmlns:a16="http://schemas.microsoft.com/office/drawing/2014/main" id="{E2D5DF83-66CE-40EF-9E52-F1163DB08BE3}"/>
                  </a:ext>
                </a:extLst>
              </p:cNvPr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554;p47">
                <a:extLst>
                  <a:ext uri="{FF2B5EF4-FFF2-40B4-BE49-F238E27FC236}">
                    <a16:creationId xmlns:a16="http://schemas.microsoft.com/office/drawing/2014/main" id="{8F2A3FD6-FAC5-43C7-BD9C-0DE0990BC08C}"/>
                  </a:ext>
                </a:extLst>
              </p:cNvPr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555;p47">
                <a:extLst>
                  <a:ext uri="{FF2B5EF4-FFF2-40B4-BE49-F238E27FC236}">
                    <a16:creationId xmlns:a16="http://schemas.microsoft.com/office/drawing/2014/main" id="{8539BB08-4379-4DB4-BE2D-A3F3F657B616}"/>
                  </a:ext>
                </a:extLst>
              </p:cNvPr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556;p47">
                <a:extLst>
                  <a:ext uri="{FF2B5EF4-FFF2-40B4-BE49-F238E27FC236}">
                    <a16:creationId xmlns:a16="http://schemas.microsoft.com/office/drawing/2014/main" id="{3714CE61-FDF0-4C85-A8A3-643A5D5A5F15}"/>
                  </a:ext>
                </a:extLst>
              </p:cNvPr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3557;p47">
              <a:extLst>
                <a:ext uri="{FF2B5EF4-FFF2-40B4-BE49-F238E27FC236}">
                  <a16:creationId xmlns:a16="http://schemas.microsoft.com/office/drawing/2014/main" id="{127CE290-D8FF-413D-BE1F-1032B694F8EC}"/>
                </a:ext>
              </a:extLst>
            </p:cNvPr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305" name="Google Shape;3558;p47">
                <a:extLst>
                  <a:ext uri="{FF2B5EF4-FFF2-40B4-BE49-F238E27FC236}">
                    <a16:creationId xmlns:a16="http://schemas.microsoft.com/office/drawing/2014/main" id="{FB6F67CA-73B8-477E-AC4B-B1BD02C89DE7}"/>
                  </a:ext>
                </a:extLst>
              </p:cNvPr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559;p47">
                <a:extLst>
                  <a:ext uri="{FF2B5EF4-FFF2-40B4-BE49-F238E27FC236}">
                    <a16:creationId xmlns:a16="http://schemas.microsoft.com/office/drawing/2014/main" id="{DF477B43-1011-4563-9E2B-123FEE501193}"/>
                  </a:ext>
                </a:extLst>
              </p:cNvPr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560;p47">
                <a:extLst>
                  <a:ext uri="{FF2B5EF4-FFF2-40B4-BE49-F238E27FC236}">
                    <a16:creationId xmlns:a16="http://schemas.microsoft.com/office/drawing/2014/main" id="{73C0926F-45C9-4A55-98E1-B995512CD788}"/>
                  </a:ext>
                </a:extLst>
              </p:cNvPr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561;p47">
                <a:extLst>
                  <a:ext uri="{FF2B5EF4-FFF2-40B4-BE49-F238E27FC236}">
                    <a16:creationId xmlns:a16="http://schemas.microsoft.com/office/drawing/2014/main" id="{FD447BF4-52CF-49C3-89D2-6AB4E21C75B5}"/>
                  </a:ext>
                </a:extLst>
              </p:cNvPr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562;p47">
                <a:extLst>
                  <a:ext uri="{FF2B5EF4-FFF2-40B4-BE49-F238E27FC236}">
                    <a16:creationId xmlns:a16="http://schemas.microsoft.com/office/drawing/2014/main" id="{7608C47A-90B4-4739-B364-B6F856AFD327}"/>
                  </a:ext>
                </a:extLst>
              </p:cNvPr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563;p47">
                <a:extLst>
                  <a:ext uri="{FF2B5EF4-FFF2-40B4-BE49-F238E27FC236}">
                    <a16:creationId xmlns:a16="http://schemas.microsoft.com/office/drawing/2014/main" id="{E1A0EB53-D52E-42F6-B23E-EC561ADA6D7A}"/>
                  </a:ext>
                </a:extLst>
              </p:cNvPr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564;p47">
                <a:extLst>
                  <a:ext uri="{FF2B5EF4-FFF2-40B4-BE49-F238E27FC236}">
                    <a16:creationId xmlns:a16="http://schemas.microsoft.com/office/drawing/2014/main" id="{A79FFD06-353C-445F-8F49-FC64ED168540}"/>
                  </a:ext>
                </a:extLst>
              </p:cNvPr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565;p47">
                <a:extLst>
                  <a:ext uri="{FF2B5EF4-FFF2-40B4-BE49-F238E27FC236}">
                    <a16:creationId xmlns:a16="http://schemas.microsoft.com/office/drawing/2014/main" id="{6282576E-30F2-4EA1-8128-6AABB0B8CCC9}"/>
                  </a:ext>
                </a:extLst>
              </p:cNvPr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566;p47">
                <a:extLst>
                  <a:ext uri="{FF2B5EF4-FFF2-40B4-BE49-F238E27FC236}">
                    <a16:creationId xmlns:a16="http://schemas.microsoft.com/office/drawing/2014/main" id="{4F538610-7A2A-4121-ADCB-292A7072C180}"/>
                  </a:ext>
                </a:extLst>
              </p:cNvPr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567;p47">
                <a:extLst>
                  <a:ext uri="{FF2B5EF4-FFF2-40B4-BE49-F238E27FC236}">
                    <a16:creationId xmlns:a16="http://schemas.microsoft.com/office/drawing/2014/main" id="{109DDE34-6D5D-4EF9-86A1-D59060ECC2C3}"/>
                  </a:ext>
                </a:extLst>
              </p:cNvPr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568;p47">
                <a:extLst>
                  <a:ext uri="{FF2B5EF4-FFF2-40B4-BE49-F238E27FC236}">
                    <a16:creationId xmlns:a16="http://schemas.microsoft.com/office/drawing/2014/main" id="{8A5A54D2-944F-48A4-A241-231229FA4879}"/>
                  </a:ext>
                </a:extLst>
              </p:cNvPr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569;p47">
                <a:extLst>
                  <a:ext uri="{FF2B5EF4-FFF2-40B4-BE49-F238E27FC236}">
                    <a16:creationId xmlns:a16="http://schemas.microsoft.com/office/drawing/2014/main" id="{DA078745-A379-48D7-85E3-27B11378D985}"/>
                  </a:ext>
                </a:extLst>
              </p:cNvPr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570;p47">
                <a:extLst>
                  <a:ext uri="{FF2B5EF4-FFF2-40B4-BE49-F238E27FC236}">
                    <a16:creationId xmlns:a16="http://schemas.microsoft.com/office/drawing/2014/main" id="{35AEB165-2A2D-4925-872D-50BA44EB4755}"/>
                  </a:ext>
                </a:extLst>
              </p:cNvPr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571;p47">
                <a:extLst>
                  <a:ext uri="{FF2B5EF4-FFF2-40B4-BE49-F238E27FC236}">
                    <a16:creationId xmlns:a16="http://schemas.microsoft.com/office/drawing/2014/main" id="{79643808-4F81-4C58-A411-6F73B692CB3A}"/>
                  </a:ext>
                </a:extLst>
              </p:cNvPr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572;p47">
                <a:extLst>
                  <a:ext uri="{FF2B5EF4-FFF2-40B4-BE49-F238E27FC236}">
                    <a16:creationId xmlns:a16="http://schemas.microsoft.com/office/drawing/2014/main" id="{BC71DC6E-3401-414E-A821-60511BD03931}"/>
                  </a:ext>
                </a:extLst>
              </p:cNvPr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73;p47">
                <a:extLst>
                  <a:ext uri="{FF2B5EF4-FFF2-40B4-BE49-F238E27FC236}">
                    <a16:creationId xmlns:a16="http://schemas.microsoft.com/office/drawing/2014/main" id="{80FF0A2D-90C7-4931-8473-89DE40B5F9D8}"/>
                  </a:ext>
                </a:extLst>
              </p:cNvPr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" name="Google Shape;3574;p47">
              <a:extLst>
                <a:ext uri="{FF2B5EF4-FFF2-40B4-BE49-F238E27FC236}">
                  <a16:creationId xmlns:a16="http://schemas.microsoft.com/office/drawing/2014/main" id="{F6749B12-1E0A-4E8A-A48B-E86D25ECF02B}"/>
                </a:ext>
              </a:extLst>
            </p:cNvPr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289" name="Google Shape;3575;p47">
                <a:extLst>
                  <a:ext uri="{FF2B5EF4-FFF2-40B4-BE49-F238E27FC236}">
                    <a16:creationId xmlns:a16="http://schemas.microsoft.com/office/drawing/2014/main" id="{D741F2E6-0935-4C67-9936-A2425F56B7FF}"/>
                  </a:ext>
                </a:extLst>
              </p:cNvPr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576;p47">
                <a:extLst>
                  <a:ext uri="{FF2B5EF4-FFF2-40B4-BE49-F238E27FC236}">
                    <a16:creationId xmlns:a16="http://schemas.microsoft.com/office/drawing/2014/main" id="{2C85A3B7-3BF3-43BE-A4D2-3EF1851A410B}"/>
                  </a:ext>
                </a:extLst>
              </p:cNvPr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577;p47">
                <a:extLst>
                  <a:ext uri="{FF2B5EF4-FFF2-40B4-BE49-F238E27FC236}">
                    <a16:creationId xmlns:a16="http://schemas.microsoft.com/office/drawing/2014/main" id="{C8D03398-AF9F-449A-8EDA-7ABEDE4976F3}"/>
                  </a:ext>
                </a:extLst>
              </p:cNvPr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578;p47">
                <a:extLst>
                  <a:ext uri="{FF2B5EF4-FFF2-40B4-BE49-F238E27FC236}">
                    <a16:creationId xmlns:a16="http://schemas.microsoft.com/office/drawing/2014/main" id="{4952E484-921D-4A90-8D55-6B8D2BF5C04A}"/>
                  </a:ext>
                </a:extLst>
              </p:cNvPr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579;p47">
                <a:extLst>
                  <a:ext uri="{FF2B5EF4-FFF2-40B4-BE49-F238E27FC236}">
                    <a16:creationId xmlns:a16="http://schemas.microsoft.com/office/drawing/2014/main" id="{29DB701A-FDB3-4B74-9892-71FFA0D5B0F0}"/>
                  </a:ext>
                </a:extLst>
              </p:cNvPr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580;p47">
                <a:extLst>
                  <a:ext uri="{FF2B5EF4-FFF2-40B4-BE49-F238E27FC236}">
                    <a16:creationId xmlns:a16="http://schemas.microsoft.com/office/drawing/2014/main" id="{D639969A-4C7E-48E2-AB6E-3964808FF212}"/>
                  </a:ext>
                </a:extLst>
              </p:cNvPr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581;p47">
                <a:extLst>
                  <a:ext uri="{FF2B5EF4-FFF2-40B4-BE49-F238E27FC236}">
                    <a16:creationId xmlns:a16="http://schemas.microsoft.com/office/drawing/2014/main" id="{1C3EE2B5-6E72-462D-9E10-6BA614729CC8}"/>
                  </a:ext>
                </a:extLst>
              </p:cNvPr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582;p47">
                <a:extLst>
                  <a:ext uri="{FF2B5EF4-FFF2-40B4-BE49-F238E27FC236}">
                    <a16:creationId xmlns:a16="http://schemas.microsoft.com/office/drawing/2014/main" id="{338B074D-527B-4D5D-9BE2-234D9CE69094}"/>
                  </a:ext>
                </a:extLst>
              </p:cNvPr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583;p47">
                <a:extLst>
                  <a:ext uri="{FF2B5EF4-FFF2-40B4-BE49-F238E27FC236}">
                    <a16:creationId xmlns:a16="http://schemas.microsoft.com/office/drawing/2014/main" id="{AA1C88A8-909F-46CD-A26C-2ED48F5C3B8D}"/>
                  </a:ext>
                </a:extLst>
              </p:cNvPr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584;p47">
                <a:extLst>
                  <a:ext uri="{FF2B5EF4-FFF2-40B4-BE49-F238E27FC236}">
                    <a16:creationId xmlns:a16="http://schemas.microsoft.com/office/drawing/2014/main" id="{473814D3-A6F4-43A2-8586-62C37366578D}"/>
                  </a:ext>
                </a:extLst>
              </p:cNvPr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585;p47">
                <a:extLst>
                  <a:ext uri="{FF2B5EF4-FFF2-40B4-BE49-F238E27FC236}">
                    <a16:creationId xmlns:a16="http://schemas.microsoft.com/office/drawing/2014/main" id="{7BA05AC3-0B25-4505-B4AD-4D4B8C069BB9}"/>
                  </a:ext>
                </a:extLst>
              </p:cNvPr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586;p47">
                <a:extLst>
                  <a:ext uri="{FF2B5EF4-FFF2-40B4-BE49-F238E27FC236}">
                    <a16:creationId xmlns:a16="http://schemas.microsoft.com/office/drawing/2014/main" id="{DA2F9B31-175D-4663-99C4-FA10F794260D}"/>
                  </a:ext>
                </a:extLst>
              </p:cNvPr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587;p47">
                <a:extLst>
                  <a:ext uri="{FF2B5EF4-FFF2-40B4-BE49-F238E27FC236}">
                    <a16:creationId xmlns:a16="http://schemas.microsoft.com/office/drawing/2014/main" id="{01BD5985-1FB8-4B10-8B58-9288A779D56C}"/>
                  </a:ext>
                </a:extLst>
              </p:cNvPr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588;p47">
                <a:extLst>
                  <a:ext uri="{FF2B5EF4-FFF2-40B4-BE49-F238E27FC236}">
                    <a16:creationId xmlns:a16="http://schemas.microsoft.com/office/drawing/2014/main" id="{30F35060-A3E2-48EB-B6C1-015A9E0178CC}"/>
                  </a:ext>
                </a:extLst>
              </p:cNvPr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589;p47">
                <a:extLst>
                  <a:ext uri="{FF2B5EF4-FFF2-40B4-BE49-F238E27FC236}">
                    <a16:creationId xmlns:a16="http://schemas.microsoft.com/office/drawing/2014/main" id="{8F2D1AB4-CF32-48C5-AB79-F7051EE22CC3}"/>
                  </a:ext>
                </a:extLst>
              </p:cNvPr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590;p47">
                <a:extLst>
                  <a:ext uri="{FF2B5EF4-FFF2-40B4-BE49-F238E27FC236}">
                    <a16:creationId xmlns:a16="http://schemas.microsoft.com/office/drawing/2014/main" id="{0B0844EE-82CC-4D61-B87D-E228CD717841}"/>
                  </a:ext>
                </a:extLst>
              </p:cNvPr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0" name="Google Shape;3591;p47">
              <a:extLst>
                <a:ext uri="{FF2B5EF4-FFF2-40B4-BE49-F238E27FC236}">
                  <a16:creationId xmlns:a16="http://schemas.microsoft.com/office/drawing/2014/main" id="{AC8E9628-C929-45B5-8AA5-4A5356A587F6}"/>
                </a:ext>
              </a:extLst>
            </p:cNvPr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3592;p47">
              <a:extLst>
                <a:ext uri="{FF2B5EF4-FFF2-40B4-BE49-F238E27FC236}">
                  <a16:creationId xmlns:a16="http://schemas.microsoft.com/office/drawing/2014/main" id="{DDF9DB1E-FC5D-4FA1-9EAC-D25F32535E19}"/>
                </a:ext>
              </a:extLst>
            </p:cNvPr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3593;p47">
              <a:extLst>
                <a:ext uri="{FF2B5EF4-FFF2-40B4-BE49-F238E27FC236}">
                  <a16:creationId xmlns:a16="http://schemas.microsoft.com/office/drawing/2014/main" id="{06D98592-5A70-4289-846A-3BBDBE0DBDB8}"/>
                </a:ext>
              </a:extLst>
            </p:cNvPr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3594;p47">
              <a:extLst>
                <a:ext uri="{FF2B5EF4-FFF2-40B4-BE49-F238E27FC236}">
                  <a16:creationId xmlns:a16="http://schemas.microsoft.com/office/drawing/2014/main" id="{4E8079DE-8DE6-4D11-A1BD-8A81E5863FC2}"/>
                </a:ext>
              </a:extLst>
            </p:cNvPr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3595;p47">
              <a:extLst>
                <a:ext uri="{FF2B5EF4-FFF2-40B4-BE49-F238E27FC236}">
                  <a16:creationId xmlns:a16="http://schemas.microsoft.com/office/drawing/2014/main" id="{E7EB7C6B-0AC9-49E3-9824-74B981A4E63D}"/>
                </a:ext>
              </a:extLst>
            </p:cNvPr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3596;p47">
              <a:extLst>
                <a:ext uri="{FF2B5EF4-FFF2-40B4-BE49-F238E27FC236}">
                  <a16:creationId xmlns:a16="http://schemas.microsoft.com/office/drawing/2014/main" id="{D6E8F396-67C5-4C2A-988C-8E4153A2164B}"/>
                </a:ext>
              </a:extLst>
            </p:cNvPr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3597;p47">
              <a:extLst>
                <a:ext uri="{FF2B5EF4-FFF2-40B4-BE49-F238E27FC236}">
                  <a16:creationId xmlns:a16="http://schemas.microsoft.com/office/drawing/2014/main" id="{CA1F3C01-E74A-48AE-BBC4-1F5EAB58F4C0}"/>
                </a:ext>
              </a:extLst>
            </p:cNvPr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3598;p47">
              <a:extLst>
                <a:ext uri="{FF2B5EF4-FFF2-40B4-BE49-F238E27FC236}">
                  <a16:creationId xmlns:a16="http://schemas.microsoft.com/office/drawing/2014/main" id="{88356F41-1C1A-4D93-A6A1-B4AB52BB32BA}"/>
                </a:ext>
              </a:extLst>
            </p:cNvPr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3599;p47">
              <a:extLst>
                <a:ext uri="{FF2B5EF4-FFF2-40B4-BE49-F238E27FC236}">
                  <a16:creationId xmlns:a16="http://schemas.microsoft.com/office/drawing/2014/main" id="{28D69511-F5F5-4F7B-B2F5-13335D93D1A2}"/>
                </a:ext>
              </a:extLst>
            </p:cNvPr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3600;p47">
              <a:extLst>
                <a:ext uri="{FF2B5EF4-FFF2-40B4-BE49-F238E27FC236}">
                  <a16:creationId xmlns:a16="http://schemas.microsoft.com/office/drawing/2014/main" id="{0280CBDE-E660-4019-9948-B4A00E51F31F}"/>
                </a:ext>
              </a:extLst>
            </p:cNvPr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3601;p47">
              <a:extLst>
                <a:ext uri="{FF2B5EF4-FFF2-40B4-BE49-F238E27FC236}">
                  <a16:creationId xmlns:a16="http://schemas.microsoft.com/office/drawing/2014/main" id="{72BB0B01-B817-4E80-B97F-19A9BC650E76}"/>
                </a:ext>
              </a:extLst>
            </p:cNvPr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3602;p47">
              <a:extLst>
                <a:ext uri="{FF2B5EF4-FFF2-40B4-BE49-F238E27FC236}">
                  <a16:creationId xmlns:a16="http://schemas.microsoft.com/office/drawing/2014/main" id="{52104084-65DD-4F6A-9603-5A13C94E7DAD}"/>
                </a:ext>
              </a:extLst>
            </p:cNvPr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3603;p47">
              <a:extLst>
                <a:ext uri="{FF2B5EF4-FFF2-40B4-BE49-F238E27FC236}">
                  <a16:creationId xmlns:a16="http://schemas.microsoft.com/office/drawing/2014/main" id="{6BB17ECF-EADC-472C-A0EB-BF4507CC3BE3}"/>
                </a:ext>
              </a:extLst>
            </p:cNvPr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3604;p47">
              <a:extLst>
                <a:ext uri="{FF2B5EF4-FFF2-40B4-BE49-F238E27FC236}">
                  <a16:creationId xmlns:a16="http://schemas.microsoft.com/office/drawing/2014/main" id="{58A6846E-7463-4EE1-85EB-150EC2413F81}"/>
                </a:ext>
              </a:extLst>
            </p:cNvPr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3605;p47">
              <a:extLst>
                <a:ext uri="{FF2B5EF4-FFF2-40B4-BE49-F238E27FC236}">
                  <a16:creationId xmlns:a16="http://schemas.microsoft.com/office/drawing/2014/main" id="{8EF49729-0F94-42E6-A772-EE5C5D4AB349}"/>
                </a:ext>
              </a:extLst>
            </p:cNvPr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3606;p47">
              <a:extLst>
                <a:ext uri="{FF2B5EF4-FFF2-40B4-BE49-F238E27FC236}">
                  <a16:creationId xmlns:a16="http://schemas.microsoft.com/office/drawing/2014/main" id="{AC30A54C-4BA5-41E4-A5B7-F5153037DEB9}"/>
                </a:ext>
              </a:extLst>
            </p:cNvPr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3607;p47">
              <a:extLst>
                <a:ext uri="{FF2B5EF4-FFF2-40B4-BE49-F238E27FC236}">
                  <a16:creationId xmlns:a16="http://schemas.microsoft.com/office/drawing/2014/main" id="{B6B40C70-9E96-4D81-8506-747C44E9CBFA}"/>
                </a:ext>
              </a:extLst>
            </p:cNvPr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3608;p47">
              <a:extLst>
                <a:ext uri="{FF2B5EF4-FFF2-40B4-BE49-F238E27FC236}">
                  <a16:creationId xmlns:a16="http://schemas.microsoft.com/office/drawing/2014/main" id="{1563CC8D-8E62-4CA8-86E8-C95CB0C8146F}"/>
                </a:ext>
              </a:extLst>
            </p:cNvPr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3609;p47">
              <a:extLst>
                <a:ext uri="{FF2B5EF4-FFF2-40B4-BE49-F238E27FC236}">
                  <a16:creationId xmlns:a16="http://schemas.microsoft.com/office/drawing/2014/main" id="{07772D17-ED68-4CC2-AB9B-77EC90B24011}"/>
                </a:ext>
              </a:extLst>
            </p:cNvPr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3610;p47">
              <a:extLst>
                <a:ext uri="{FF2B5EF4-FFF2-40B4-BE49-F238E27FC236}">
                  <a16:creationId xmlns:a16="http://schemas.microsoft.com/office/drawing/2014/main" id="{1377D649-CC43-42E3-BA14-7F79B83678D0}"/>
                </a:ext>
              </a:extLst>
            </p:cNvPr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3611;p47">
              <a:extLst>
                <a:ext uri="{FF2B5EF4-FFF2-40B4-BE49-F238E27FC236}">
                  <a16:creationId xmlns:a16="http://schemas.microsoft.com/office/drawing/2014/main" id="{55C7CAD3-5808-4522-943B-8178B6EA3B87}"/>
                </a:ext>
              </a:extLst>
            </p:cNvPr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3612;p47">
              <a:extLst>
                <a:ext uri="{FF2B5EF4-FFF2-40B4-BE49-F238E27FC236}">
                  <a16:creationId xmlns:a16="http://schemas.microsoft.com/office/drawing/2014/main" id="{B251F159-5EED-41A3-9785-09B1E60C78CA}"/>
                </a:ext>
              </a:extLst>
            </p:cNvPr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3613;p47">
              <a:extLst>
                <a:ext uri="{FF2B5EF4-FFF2-40B4-BE49-F238E27FC236}">
                  <a16:creationId xmlns:a16="http://schemas.microsoft.com/office/drawing/2014/main" id="{8FC484E8-BC29-4A81-8A78-CB174F6746AF}"/>
                </a:ext>
              </a:extLst>
            </p:cNvPr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3614;p47">
              <a:extLst>
                <a:ext uri="{FF2B5EF4-FFF2-40B4-BE49-F238E27FC236}">
                  <a16:creationId xmlns:a16="http://schemas.microsoft.com/office/drawing/2014/main" id="{619FE22E-AE10-45D3-BDC1-B7BD065E3965}"/>
                </a:ext>
              </a:extLst>
            </p:cNvPr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3615;p47">
              <a:extLst>
                <a:ext uri="{FF2B5EF4-FFF2-40B4-BE49-F238E27FC236}">
                  <a16:creationId xmlns:a16="http://schemas.microsoft.com/office/drawing/2014/main" id="{586932AA-A9EF-4E23-A329-F73FCA403872}"/>
                </a:ext>
              </a:extLst>
            </p:cNvPr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3616;p47">
              <a:extLst>
                <a:ext uri="{FF2B5EF4-FFF2-40B4-BE49-F238E27FC236}">
                  <a16:creationId xmlns:a16="http://schemas.microsoft.com/office/drawing/2014/main" id="{7431087B-913D-4E3F-8B28-D7E5144DF3B6}"/>
                </a:ext>
              </a:extLst>
            </p:cNvPr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3617;p47">
              <a:extLst>
                <a:ext uri="{FF2B5EF4-FFF2-40B4-BE49-F238E27FC236}">
                  <a16:creationId xmlns:a16="http://schemas.microsoft.com/office/drawing/2014/main" id="{63B5C73C-21D6-4921-AD62-6B9A1E270BBC}"/>
                </a:ext>
              </a:extLst>
            </p:cNvPr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3618;p47">
              <a:extLst>
                <a:ext uri="{FF2B5EF4-FFF2-40B4-BE49-F238E27FC236}">
                  <a16:creationId xmlns:a16="http://schemas.microsoft.com/office/drawing/2014/main" id="{93E63C11-E4A5-46D0-80AC-0A3A2CD96375}"/>
                </a:ext>
              </a:extLst>
            </p:cNvPr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3619;p47">
              <a:extLst>
                <a:ext uri="{FF2B5EF4-FFF2-40B4-BE49-F238E27FC236}">
                  <a16:creationId xmlns:a16="http://schemas.microsoft.com/office/drawing/2014/main" id="{399BD7B5-E446-4BD2-B71D-B526FA1FC321}"/>
                </a:ext>
              </a:extLst>
            </p:cNvPr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3620;p47">
              <a:extLst>
                <a:ext uri="{FF2B5EF4-FFF2-40B4-BE49-F238E27FC236}">
                  <a16:creationId xmlns:a16="http://schemas.microsoft.com/office/drawing/2014/main" id="{E690314F-0AA7-472B-8E28-77F3930E1989}"/>
                </a:ext>
              </a:extLst>
            </p:cNvPr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3621;p47">
              <a:extLst>
                <a:ext uri="{FF2B5EF4-FFF2-40B4-BE49-F238E27FC236}">
                  <a16:creationId xmlns:a16="http://schemas.microsoft.com/office/drawing/2014/main" id="{577222CB-CE6E-415B-BC39-E4AF0C9D4802}"/>
                </a:ext>
              </a:extLst>
            </p:cNvPr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3622;p47">
              <a:extLst>
                <a:ext uri="{FF2B5EF4-FFF2-40B4-BE49-F238E27FC236}">
                  <a16:creationId xmlns:a16="http://schemas.microsoft.com/office/drawing/2014/main" id="{AEA02E60-2D51-441D-936D-6CF8AD33DC7D}"/>
                </a:ext>
              </a:extLst>
            </p:cNvPr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3623;p47">
              <a:extLst>
                <a:ext uri="{FF2B5EF4-FFF2-40B4-BE49-F238E27FC236}">
                  <a16:creationId xmlns:a16="http://schemas.microsoft.com/office/drawing/2014/main" id="{49A7B53B-AC14-47BE-A805-B830104CCA10}"/>
                </a:ext>
              </a:extLst>
            </p:cNvPr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3624;p47">
              <a:extLst>
                <a:ext uri="{FF2B5EF4-FFF2-40B4-BE49-F238E27FC236}">
                  <a16:creationId xmlns:a16="http://schemas.microsoft.com/office/drawing/2014/main" id="{4B4BEDF7-8CCB-4772-84B7-EA231E151C32}"/>
                </a:ext>
              </a:extLst>
            </p:cNvPr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3625;p47">
              <a:extLst>
                <a:ext uri="{FF2B5EF4-FFF2-40B4-BE49-F238E27FC236}">
                  <a16:creationId xmlns:a16="http://schemas.microsoft.com/office/drawing/2014/main" id="{2444D999-07EB-44E5-B3BB-BAE9DFA56679}"/>
                </a:ext>
              </a:extLst>
            </p:cNvPr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3626;p47">
              <a:extLst>
                <a:ext uri="{FF2B5EF4-FFF2-40B4-BE49-F238E27FC236}">
                  <a16:creationId xmlns:a16="http://schemas.microsoft.com/office/drawing/2014/main" id="{D77B6BA9-9A89-424E-BFC9-8F3E62130BC1}"/>
                </a:ext>
              </a:extLst>
            </p:cNvPr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3627;p47">
              <a:extLst>
                <a:ext uri="{FF2B5EF4-FFF2-40B4-BE49-F238E27FC236}">
                  <a16:creationId xmlns:a16="http://schemas.microsoft.com/office/drawing/2014/main" id="{72CEA59F-56C1-432E-B249-4A2DDDE7D1EE}"/>
                </a:ext>
              </a:extLst>
            </p:cNvPr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3628;p47">
              <a:extLst>
                <a:ext uri="{FF2B5EF4-FFF2-40B4-BE49-F238E27FC236}">
                  <a16:creationId xmlns:a16="http://schemas.microsoft.com/office/drawing/2014/main" id="{B2B63B09-9C27-4684-A809-4BCDEE5EC70E}"/>
                </a:ext>
              </a:extLst>
            </p:cNvPr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3629;p47">
              <a:extLst>
                <a:ext uri="{FF2B5EF4-FFF2-40B4-BE49-F238E27FC236}">
                  <a16:creationId xmlns:a16="http://schemas.microsoft.com/office/drawing/2014/main" id="{550DAF2C-E66C-44C2-A5EF-53FB60CAF72F}"/>
                </a:ext>
              </a:extLst>
            </p:cNvPr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3630;p47">
              <a:extLst>
                <a:ext uri="{FF2B5EF4-FFF2-40B4-BE49-F238E27FC236}">
                  <a16:creationId xmlns:a16="http://schemas.microsoft.com/office/drawing/2014/main" id="{7AE7F746-10D0-4B61-9036-486081A6C035}"/>
                </a:ext>
              </a:extLst>
            </p:cNvPr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3631;p47">
              <a:extLst>
                <a:ext uri="{FF2B5EF4-FFF2-40B4-BE49-F238E27FC236}">
                  <a16:creationId xmlns:a16="http://schemas.microsoft.com/office/drawing/2014/main" id="{D8B63B56-657B-4952-AF3F-DAC898950ADF}"/>
                </a:ext>
              </a:extLst>
            </p:cNvPr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3632;p47">
              <a:extLst>
                <a:ext uri="{FF2B5EF4-FFF2-40B4-BE49-F238E27FC236}">
                  <a16:creationId xmlns:a16="http://schemas.microsoft.com/office/drawing/2014/main" id="{127DC49B-797D-4F47-917C-1B4D41D5D7C5}"/>
                </a:ext>
              </a:extLst>
            </p:cNvPr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3633;p47">
              <a:extLst>
                <a:ext uri="{FF2B5EF4-FFF2-40B4-BE49-F238E27FC236}">
                  <a16:creationId xmlns:a16="http://schemas.microsoft.com/office/drawing/2014/main" id="{6B58DC97-5962-4ECC-B73D-6E0798FE745E}"/>
                </a:ext>
              </a:extLst>
            </p:cNvPr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3634;p47">
              <a:extLst>
                <a:ext uri="{FF2B5EF4-FFF2-40B4-BE49-F238E27FC236}">
                  <a16:creationId xmlns:a16="http://schemas.microsoft.com/office/drawing/2014/main" id="{4B1D3BC0-A93C-490A-A72D-FE7902E0525A}"/>
                </a:ext>
              </a:extLst>
            </p:cNvPr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3635;p47">
              <a:extLst>
                <a:ext uri="{FF2B5EF4-FFF2-40B4-BE49-F238E27FC236}">
                  <a16:creationId xmlns:a16="http://schemas.microsoft.com/office/drawing/2014/main" id="{46046919-23C5-456A-9ED2-0845E6133966}"/>
                </a:ext>
              </a:extLst>
            </p:cNvPr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3636;p47">
              <a:extLst>
                <a:ext uri="{FF2B5EF4-FFF2-40B4-BE49-F238E27FC236}">
                  <a16:creationId xmlns:a16="http://schemas.microsoft.com/office/drawing/2014/main" id="{B241534B-7442-486E-B503-1E6174BA0660}"/>
                </a:ext>
              </a:extLst>
            </p:cNvPr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3637;p47">
              <a:extLst>
                <a:ext uri="{FF2B5EF4-FFF2-40B4-BE49-F238E27FC236}">
                  <a16:creationId xmlns:a16="http://schemas.microsoft.com/office/drawing/2014/main" id="{F25A6F28-04E2-4800-8826-D1A030C96211}"/>
                </a:ext>
              </a:extLst>
            </p:cNvPr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3638;p47">
              <a:extLst>
                <a:ext uri="{FF2B5EF4-FFF2-40B4-BE49-F238E27FC236}">
                  <a16:creationId xmlns:a16="http://schemas.microsoft.com/office/drawing/2014/main" id="{F0100743-4594-4BAD-9E73-280B261E65C2}"/>
                </a:ext>
              </a:extLst>
            </p:cNvPr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3639;p47">
              <a:extLst>
                <a:ext uri="{FF2B5EF4-FFF2-40B4-BE49-F238E27FC236}">
                  <a16:creationId xmlns:a16="http://schemas.microsoft.com/office/drawing/2014/main" id="{2142FE2E-00EB-4B99-B4A8-1947FE1F99C1}"/>
                </a:ext>
              </a:extLst>
            </p:cNvPr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3640;p47">
              <a:extLst>
                <a:ext uri="{FF2B5EF4-FFF2-40B4-BE49-F238E27FC236}">
                  <a16:creationId xmlns:a16="http://schemas.microsoft.com/office/drawing/2014/main" id="{5446A7D1-1683-48B3-A5E7-4FEA0BC78DA3}"/>
                </a:ext>
              </a:extLst>
            </p:cNvPr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3641;p47">
              <a:extLst>
                <a:ext uri="{FF2B5EF4-FFF2-40B4-BE49-F238E27FC236}">
                  <a16:creationId xmlns:a16="http://schemas.microsoft.com/office/drawing/2014/main" id="{976EE7F1-80C6-4CFF-BA25-09C0B17BFBE6}"/>
                </a:ext>
              </a:extLst>
            </p:cNvPr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3642;p47">
              <a:extLst>
                <a:ext uri="{FF2B5EF4-FFF2-40B4-BE49-F238E27FC236}">
                  <a16:creationId xmlns:a16="http://schemas.microsoft.com/office/drawing/2014/main" id="{EE42D7F5-554D-4D4D-B9C9-2380D48EFFDE}"/>
                </a:ext>
              </a:extLst>
            </p:cNvPr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3643;p47">
              <a:extLst>
                <a:ext uri="{FF2B5EF4-FFF2-40B4-BE49-F238E27FC236}">
                  <a16:creationId xmlns:a16="http://schemas.microsoft.com/office/drawing/2014/main" id="{00B02353-D48A-40D1-9ACF-462CAFE8FDA4}"/>
                </a:ext>
              </a:extLst>
            </p:cNvPr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3644;p47">
              <a:extLst>
                <a:ext uri="{FF2B5EF4-FFF2-40B4-BE49-F238E27FC236}">
                  <a16:creationId xmlns:a16="http://schemas.microsoft.com/office/drawing/2014/main" id="{8815721A-A98D-4F25-B4F0-30C2EA41F5C8}"/>
                </a:ext>
              </a:extLst>
            </p:cNvPr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3645;p47">
              <a:extLst>
                <a:ext uri="{FF2B5EF4-FFF2-40B4-BE49-F238E27FC236}">
                  <a16:creationId xmlns:a16="http://schemas.microsoft.com/office/drawing/2014/main" id="{2637702D-906A-48C1-AE92-1FA087849641}"/>
                </a:ext>
              </a:extLst>
            </p:cNvPr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3646;p47">
              <a:extLst>
                <a:ext uri="{FF2B5EF4-FFF2-40B4-BE49-F238E27FC236}">
                  <a16:creationId xmlns:a16="http://schemas.microsoft.com/office/drawing/2014/main" id="{467A95F6-A42F-4B53-8E75-C400167C9359}"/>
                </a:ext>
              </a:extLst>
            </p:cNvPr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3647;p47">
              <a:extLst>
                <a:ext uri="{FF2B5EF4-FFF2-40B4-BE49-F238E27FC236}">
                  <a16:creationId xmlns:a16="http://schemas.microsoft.com/office/drawing/2014/main" id="{AE415FEA-F4A3-491E-9695-81DDDED7E53A}"/>
                </a:ext>
              </a:extLst>
            </p:cNvPr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3648;p47">
              <a:extLst>
                <a:ext uri="{FF2B5EF4-FFF2-40B4-BE49-F238E27FC236}">
                  <a16:creationId xmlns:a16="http://schemas.microsoft.com/office/drawing/2014/main" id="{6320EB96-2427-4DD1-89E5-B902AC3292FF}"/>
                </a:ext>
              </a:extLst>
            </p:cNvPr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3649;p47">
              <a:extLst>
                <a:ext uri="{FF2B5EF4-FFF2-40B4-BE49-F238E27FC236}">
                  <a16:creationId xmlns:a16="http://schemas.microsoft.com/office/drawing/2014/main" id="{2446AC30-E98A-4F77-B14B-5F9C9AB5A498}"/>
                </a:ext>
              </a:extLst>
            </p:cNvPr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3650;p47">
              <a:extLst>
                <a:ext uri="{FF2B5EF4-FFF2-40B4-BE49-F238E27FC236}">
                  <a16:creationId xmlns:a16="http://schemas.microsoft.com/office/drawing/2014/main" id="{457F37F5-FE3F-4965-BA2A-F7F291434F5B}"/>
                </a:ext>
              </a:extLst>
            </p:cNvPr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3651;p47">
              <a:extLst>
                <a:ext uri="{FF2B5EF4-FFF2-40B4-BE49-F238E27FC236}">
                  <a16:creationId xmlns:a16="http://schemas.microsoft.com/office/drawing/2014/main" id="{82E662AE-A720-4E13-8C2D-4B040F61BBEF}"/>
                </a:ext>
              </a:extLst>
            </p:cNvPr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3652;p47">
              <a:extLst>
                <a:ext uri="{FF2B5EF4-FFF2-40B4-BE49-F238E27FC236}">
                  <a16:creationId xmlns:a16="http://schemas.microsoft.com/office/drawing/2014/main" id="{6230E7B3-D5FE-4F1E-A8FC-E6E33FC4E0BB}"/>
                </a:ext>
              </a:extLst>
            </p:cNvPr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3653;p47">
              <a:extLst>
                <a:ext uri="{FF2B5EF4-FFF2-40B4-BE49-F238E27FC236}">
                  <a16:creationId xmlns:a16="http://schemas.microsoft.com/office/drawing/2014/main" id="{7BAF901C-6C33-4287-A5B4-8B526D86887A}"/>
                </a:ext>
              </a:extLst>
            </p:cNvPr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3654;p47">
              <a:extLst>
                <a:ext uri="{FF2B5EF4-FFF2-40B4-BE49-F238E27FC236}">
                  <a16:creationId xmlns:a16="http://schemas.microsoft.com/office/drawing/2014/main" id="{EE8FAF07-8E9F-44AF-A87A-1A905F7D5B50}"/>
                </a:ext>
              </a:extLst>
            </p:cNvPr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3655;p47">
              <a:extLst>
                <a:ext uri="{FF2B5EF4-FFF2-40B4-BE49-F238E27FC236}">
                  <a16:creationId xmlns:a16="http://schemas.microsoft.com/office/drawing/2014/main" id="{9F16A5F0-58EB-42E6-9AD7-1E380880FED4}"/>
                </a:ext>
              </a:extLst>
            </p:cNvPr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3656;p47">
              <a:extLst>
                <a:ext uri="{FF2B5EF4-FFF2-40B4-BE49-F238E27FC236}">
                  <a16:creationId xmlns:a16="http://schemas.microsoft.com/office/drawing/2014/main" id="{EBC0EFDF-50A6-4D93-8265-AD087D1C97C9}"/>
                </a:ext>
              </a:extLst>
            </p:cNvPr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3657;p47">
              <a:extLst>
                <a:ext uri="{FF2B5EF4-FFF2-40B4-BE49-F238E27FC236}">
                  <a16:creationId xmlns:a16="http://schemas.microsoft.com/office/drawing/2014/main" id="{E72D890A-B4FC-4721-91B6-CB50217B9684}"/>
                </a:ext>
              </a:extLst>
            </p:cNvPr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3658;p47">
              <a:extLst>
                <a:ext uri="{FF2B5EF4-FFF2-40B4-BE49-F238E27FC236}">
                  <a16:creationId xmlns:a16="http://schemas.microsoft.com/office/drawing/2014/main" id="{F5233637-BF38-49D1-B85D-4CCA5B4FCE41}"/>
                </a:ext>
              </a:extLst>
            </p:cNvPr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3659;p47">
              <a:extLst>
                <a:ext uri="{FF2B5EF4-FFF2-40B4-BE49-F238E27FC236}">
                  <a16:creationId xmlns:a16="http://schemas.microsoft.com/office/drawing/2014/main" id="{45BF6699-8F6C-4CED-BAEA-AA61C2D5F4B3}"/>
                </a:ext>
              </a:extLst>
            </p:cNvPr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3660;p47">
              <a:extLst>
                <a:ext uri="{FF2B5EF4-FFF2-40B4-BE49-F238E27FC236}">
                  <a16:creationId xmlns:a16="http://schemas.microsoft.com/office/drawing/2014/main" id="{970516C5-BDDC-4A32-B524-38878E174049}"/>
                </a:ext>
              </a:extLst>
            </p:cNvPr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3661;p47">
              <a:extLst>
                <a:ext uri="{FF2B5EF4-FFF2-40B4-BE49-F238E27FC236}">
                  <a16:creationId xmlns:a16="http://schemas.microsoft.com/office/drawing/2014/main" id="{A8DEC426-CB5B-4374-95C2-7DDFAACCB560}"/>
                </a:ext>
              </a:extLst>
            </p:cNvPr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3662;p47">
              <a:extLst>
                <a:ext uri="{FF2B5EF4-FFF2-40B4-BE49-F238E27FC236}">
                  <a16:creationId xmlns:a16="http://schemas.microsoft.com/office/drawing/2014/main" id="{8D8C0980-1F1F-46D5-90A1-09E57067D39C}"/>
                </a:ext>
              </a:extLst>
            </p:cNvPr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3663;p47">
              <a:extLst>
                <a:ext uri="{FF2B5EF4-FFF2-40B4-BE49-F238E27FC236}">
                  <a16:creationId xmlns:a16="http://schemas.microsoft.com/office/drawing/2014/main" id="{1424E7A4-24B1-49B7-8177-D420D56FD070}"/>
                </a:ext>
              </a:extLst>
            </p:cNvPr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3664;p47">
              <a:extLst>
                <a:ext uri="{FF2B5EF4-FFF2-40B4-BE49-F238E27FC236}">
                  <a16:creationId xmlns:a16="http://schemas.microsoft.com/office/drawing/2014/main" id="{F96AFEBE-78EE-4816-8178-28791EC0F87B}"/>
                </a:ext>
              </a:extLst>
            </p:cNvPr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3665;p47">
              <a:extLst>
                <a:ext uri="{FF2B5EF4-FFF2-40B4-BE49-F238E27FC236}">
                  <a16:creationId xmlns:a16="http://schemas.microsoft.com/office/drawing/2014/main" id="{AFC03460-7F7B-41DA-8712-04BB850F56F4}"/>
                </a:ext>
              </a:extLst>
            </p:cNvPr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5" name="Google Shape;3666;p47">
              <a:extLst>
                <a:ext uri="{FF2B5EF4-FFF2-40B4-BE49-F238E27FC236}">
                  <a16:creationId xmlns:a16="http://schemas.microsoft.com/office/drawing/2014/main" id="{F088980B-8963-429F-A7D8-45CE2893665A}"/>
                </a:ext>
              </a:extLst>
            </p:cNvPr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284" name="Google Shape;3667;p47">
                <a:extLst>
                  <a:ext uri="{FF2B5EF4-FFF2-40B4-BE49-F238E27FC236}">
                    <a16:creationId xmlns:a16="http://schemas.microsoft.com/office/drawing/2014/main" id="{D3441C84-FABE-4E95-ADC2-83486649AB2C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68;p47">
                <a:extLst>
                  <a:ext uri="{FF2B5EF4-FFF2-40B4-BE49-F238E27FC236}">
                    <a16:creationId xmlns:a16="http://schemas.microsoft.com/office/drawing/2014/main" id="{C84965BE-CAD6-4480-B0F3-C1F55F925CD1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69;p47">
                <a:extLst>
                  <a:ext uri="{FF2B5EF4-FFF2-40B4-BE49-F238E27FC236}">
                    <a16:creationId xmlns:a16="http://schemas.microsoft.com/office/drawing/2014/main" id="{9E607470-41CE-4852-8A04-5FA46AC480BF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70;p47">
                <a:extLst>
                  <a:ext uri="{FF2B5EF4-FFF2-40B4-BE49-F238E27FC236}">
                    <a16:creationId xmlns:a16="http://schemas.microsoft.com/office/drawing/2014/main" id="{A96FCC19-BE5F-4DA1-8910-137C3DA4FCB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71;p47">
                <a:extLst>
                  <a:ext uri="{FF2B5EF4-FFF2-40B4-BE49-F238E27FC236}">
                    <a16:creationId xmlns:a16="http://schemas.microsoft.com/office/drawing/2014/main" id="{53D776C4-A3E5-4234-9C39-D57E1761F05C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3672;p47">
              <a:extLst>
                <a:ext uri="{FF2B5EF4-FFF2-40B4-BE49-F238E27FC236}">
                  <a16:creationId xmlns:a16="http://schemas.microsoft.com/office/drawing/2014/main" id="{0439ED9F-A863-4917-A6E2-500EFCABB662}"/>
                </a:ext>
              </a:extLst>
            </p:cNvPr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279" name="Google Shape;3673;p47">
                <a:extLst>
                  <a:ext uri="{FF2B5EF4-FFF2-40B4-BE49-F238E27FC236}">
                    <a16:creationId xmlns:a16="http://schemas.microsoft.com/office/drawing/2014/main" id="{D879FC12-5071-4408-A5FB-B09CBEDFDD11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674;p47">
                <a:extLst>
                  <a:ext uri="{FF2B5EF4-FFF2-40B4-BE49-F238E27FC236}">
                    <a16:creationId xmlns:a16="http://schemas.microsoft.com/office/drawing/2014/main" id="{2AE0145F-15BA-4110-A4F5-16FD930B098A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675;p47">
                <a:extLst>
                  <a:ext uri="{FF2B5EF4-FFF2-40B4-BE49-F238E27FC236}">
                    <a16:creationId xmlns:a16="http://schemas.microsoft.com/office/drawing/2014/main" id="{68D1A34A-24D4-4B7D-9E80-4AB9AC902746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76;p47">
                <a:extLst>
                  <a:ext uri="{FF2B5EF4-FFF2-40B4-BE49-F238E27FC236}">
                    <a16:creationId xmlns:a16="http://schemas.microsoft.com/office/drawing/2014/main" id="{699B337E-4CA0-4395-BA58-995F2051BE18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677;p47">
                <a:extLst>
                  <a:ext uri="{FF2B5EF4-FFF2-40B4-BE49-F238E27FC236}">
                    <a16:creationId xmlns:a16="http://schemas.microsoft.com/office/drawing/2014/main" id="{1E8644B6-1083-4A8F-9DAC-E3A8272088E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7" name="Google Shape;3678;p47">
              <a:extLst>
                <a:ext uri="{FF2B5EF4-FFF2-40B4-BE49-F238E27FC236}">
                  <a16:creationId xmlns:a16="http://schemas.microsoft.com/office/drawing/2014/main" id="{9CAE497C-5A71-4749-B048-4B9499CEF9B5}"/>
                </a:ext>
              </a:extLst>
            </p:cNvPr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3679;p47">
              <a:extLst>
                <a:ext uri="{FF2B5EF4-FFF2-40B4-BE49-F238E27FC236}">
                  <a16:creationId xmlns:a16="http://schemas.microsoft.com/office/drawing/2014/main" id="{99C3EAC0-0305-41ED-858D-A65E3F357504}"/>
                </a:ext>
              </a:extLst>
            </p:cNvPr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37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Simple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Se realizó un diseño simple para evitar esfuerzos de más tanto para los clientes y lavadores.</a:t>
            </a: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Material-UI</a:t>
            </a:r>
            <a:endParaRPr sz="3600" dirty="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El desarrollo de la WebApp se plantea realizar con el framework de desarrollo web Material UI, para una rápida y fácil implementación.</a:t>
            </a:r>
            <a:endParaRPr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023E360-4647-4C76-B03F-0D05F5ED5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0573" y="1064317"/>
            <a:ext cx="3797059" cy="30148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Gracias!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Alguna pregunta?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Integrantes: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MX" dirty="0"/>
              <a:t>Fabricio Zacarías Guzmán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Lilián Hernández Contreras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 para el cliente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Empezaremos a revisar el proceso para que el cliente pida su servicio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8" name="Google Shape;1978;p31"/>
          <p:cNvPicPr preferRelativeResize="0"/>
          <p:nvPr/>
        </p:nvPicPr>
        <p:blipFill>
          <a:blip r:embed="rId3"/>
          <a:srcRect t="8564" b="8564"/>
          <a:stretch/>
        </p:blipFill>
        <p:spPr>
          <a:xfrm>
            <a:off x="5288950" y="756074"/>
            <a:ext cx="1760900" cy="315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9" name="Google Shape;1979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Login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Se empieza logueando a su cuenta, para tener acceso a la funcionalidad de la WebApp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80" name="Google Shape;1980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81" name="Google Shape;1981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982" name="Google Shape;1982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6" name="Google Shape;1986;p31"/>
          <p:cNvGrpSpPr/>
          <p:nvPr/>
        </p:nvGrpSpPr>
        <p:grpSpPr>
          <a:xfrm>
            <a:off x="6637552" y="2080650"/>
            <a:ext cx="1041945" cy="2747812"/>
            <a:chOff x="2217389" y="2145281"/>
            <a:chExt cx="771754" cy="2035265"/>
          </a:xfrm>
        </p:grpSpPr>
        <p:sp>
          <p:nvSpPr>
            <p:cNvPr id="1987" name="Google Shape;1987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8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8" name="Google Shape;1978;p31"/>
          <p:cNvPicPr preferRelativeResize="0"/>
          <p:nvPr/>
        </p:nvPicPr>
        <p:blipFill>
          <a:blip r:embed="rId3"/>
          <a:srcRect t="8564" b="8564"/>
          <a:stretch/>
        </p:blipFill>
        <p:spPr>
          <a:xfrm>
            <a:off x="5288950" y="756074"/>
            <a:ext cx="1760900" cy="315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9" name="Google Shape;1979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Registro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Lo realizan usuarios nuevos que no cuenten con acceso previo.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80" name="Google Shape;1980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81" name="Google Shape;1981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982" name="Google Shape;1982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044;p33">
            <a:extLst>
              <a:ext uri="{FF2B5EF4-FFF2-40B4-BE49-F238E27FC236}">
                <a16:creationId xmlns:a16="http://schemas.microsoft.com/office/drawing/2014/main" id="{132974A6-F373-44D3-A6C8-78C7612DCE9D}"/>
              </a:ext>
            </a:extLst>
          </p:cNvPr>
          <p:cNvGrpSpPr/>
          <p:nvPr/>
        </p:nvGrpSpPr>
        <p:grpSpPr>
          <a:xfrm>
            <a:off x="6524818" y="2380129"/>
            <a:ext cx="1380932" cy="2038305"/>
            <a:chOff x="6492887" y="4126007"/>
            <a:chExt cx="271993" cy="422295"/>
          </a:xfrm>
        </p:grpSpPr>
        <p:sp>
          <p:nvSpPr>
            <p:cNvPr id="28" name="Google Shape;2045;p33">
              <a:extLst>
                <a:ext uri="{FF2B5EF4-FFF2-40B4-BE49-F238E27FC236}">
                  <a16:creationId xmlns:a16="http://schemas.microsoft.com/office/drawing/2014/main" id="{B2DCCB94-EA5C-46E6-94A8-8705D66152DC}"/>
                </a:ext>
              </a:extLst>
            </p:cNvPr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46;p33">
              <a:extLst>
                <a:ext uri="{FF2B5EF4-FFF2-40B4-BE49-F238E27FC236}">
                  <a16:creationId xmlns:a16="http://schemas.microsoft.com/office/drawing/2014/main" id="{E6469F21-C0ED-4504-B9EA-BA7E13B32FB5}"/>
                </a:ext>
              </a:extLst>
            </p:cNvPr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47;p33">
              <a:extLst>
                <a:ext uri="{FF2B5EF4-FFF2-40B4-BE49-F238E27FC236}">
                  <a16:creationId xmlns:a16="http://schemas.microsoft.com/office/drawing/2014/main" id="{D1392FCB-3F1A-44D6-A883-3FAEEB856CE9}"/>
                </a:ext>
              </a:extLst>
            </p:cNvPr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48;p33">
              <a:extLst>
                <a:ext uri="{FF2B5EF4-FFF2-40B4-BE49-F238E27FC236}">
                  <a16:creationId xmlns:a16="http://schemas.microsoft.com/office/drawing/2014/main" id="{2E91B5D0-0FC2-4B9D-9338-005DD7637DE9}"/>
                </a:ext>
              </a:extLst>
            </p:cNvPr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049;p33">
              <a:extLst>
                <a:ext uri="{FF2B5EF4-FFF2-40B4-BE49-F238E27FC236}">
                  <a16:creationId xmlns:a16="http://schemas.microsoft.com/office/drawing/2014/main" id="{754D7FC3-161F-4D68-9659-B957DB89D699}"/>
                </a:ext>
              </a:extLst>
            </p:cNvPr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050;p33">
              <a:extLst>
                <a:ext uri="{FF2B5EF4-FFF2-40B4-BE49-F238E27FC236}">
                  <a16:creationId xmlns:a16="http://schemas.microsoft.com/office/drawing/2014/main" id="{2A20DF2F-4260-4A12-851B-F0D60F906D6C}"/>
                </a:ext>
              </a:extLst>
            </p:cNvPr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51;p33">
              <a:extLst>
                <a:ext uri="{FF2B5EF4-FFF2-40B4-BE49-F238E27FC236}">
                  <a16:creationId xmlns:a16="http://schemas.microsoft.com/office/drawing/2014/main" id="{C9D51D83-9C2E-4050-B41B-B3D3669847EA}"/>
                </a:ext>
              </a:extLst>
            </p:cNvPr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52;p33">
              <a:extLst>
                <a:ext uri="{FF2B5EF4-FFF2-40B4-BE49-F238E27FC236}">
                  <a16:creationId xmlns:a16="http://schemas.microsoft.com/office/drawing/2014/main" id="{92A67E19-2CEE-4E46-98D3-CB8921386EE2}"/>
                </a:ext>
              </a:extLst>
            </p:cNvPr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53;p33">
              <a:extLst>
                <a:ext uri="{FF2B5EF4-FFF2-40B4-BE49-F238E27FC236}">
                  <a16:creationId xmlns:a16="http://schemas.microsoft.com/office/drawing/2014/main" id="{EC3CE8B6-0800-422C-8B3B-D11B8CB17B91}"/>
                </a:ext>
              </a:extLst>
            </p:cNvPr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054;p33">
              <a:extLst>
                <a:ext uri="{FF2B5EF4-FFF2-40B4-BE49-F238E27FC236}">
                  <a16:creationId xmlns:a16="http://schemas.microsoft.com/office/drawing/2014/main" id="{4C565818-30F5-4304-A66B-601B6FE1F9A3}"/>
                </a:ext>
              </a:extLst>
            </p:cNvPr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055;p33">
              <a:extLst>
                <a:ext uri="{FF2B5EF4-FFF2-40B4-BE49-F238E27FC236}">
                  <a16:creationId xmlns:a16="http://schemas.microsoft.com/office/drawing/2014/main" id="{742F2468-4780-4B3B-B3BB-52D685AAAFEB}"/>
                </a:ext>
              </a:extLst>
            </p:cNvPr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056;p33">
              <a:extLst>
                <a:ext uri="{FF2B5EF4-FFF2-40B4-BE49-F238E27FC236}">
                  <a16:creationId xmlns:a16="http://schemas.microsoft.com/office/drawing/2014/main" id="{5D0BA6B4-15D5-4A4E-B3B3-388A450420AC}"/>
                </a:ext>
              </a:extLst>
            </p:cNvPr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57;p33">
              <a:extLst>
                <a:ext uri="{FF2B5EF4-FFF2-40B4-BE49-F238E27FC236}">
                  <a16:creationId xmlns:a16="http://schemas.microsoft.com/office/drawing/2014/main" id="{96FF9E9F-8AF4-4D1A-B0A6-4BC258B0F3C7}"/>
                </a:ext>
              </a:extLst>
            </p:cNvPr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058;p33">
              <a:extLst>
                <a:ext uri="{FF2B5EF4-FFF2-40B4-BE49-F238E27FC236}">
                  <a16:creationId xmlns:a16="http://schemas.microsoft.com/office/drawing/2014/main" id="{7BFD8D08-CA10-4861-8A42-0963D8241CB5}"/>
                </a:ext>
              </a:extLst>
            </p:cNvPr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059;p33">
              <a:extLst>
                <a:ext uri="{FF2B5EF4-FFF2-40B4-BE49-F238E27FC236}">
                  <a16:creationId xmlns:a16="http://schemas.microsoft.com/office/drawing/2014/main" id="{83FF55FA-C1AA-4F7F-AF42-698F27FFB277}"/>
                </a:ext>
              </a:extLst>
            </p:cNvPr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060;p33">
              <a:extLst>
                <a:ext uri="{FF2B5EF4-FFF2-40B4-BE49-F238E27FC236}">
                  <a16:creationId xmlns:a16="http://schemas.microsoft.com/office/drawing/2014/main" id="{24D4B2EE-A00A-4A58-9247-7DC14EB2B77A}"/>
                </a:ext>
              </a:extLst>
            </p:cNvPr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061;p33">
              <a:extLst>
                <a:ext uri="{FF2B5EF4-FFF2-40B4-BE49-F238E27FC236}">
                  <a16:creationId xmlns:a16="http://schemas.microsoft.com/office/drawing/2014/main" id="{4F16C516-1A20-40D2-A147-4B1CB1D8DC2E}"/>
                </a:ext>
              </a:extLst>
            </p:cNvPr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062;p33">
              <a:extLst>
                <a:ext uri="{FF2B5EF4-FFF2-40B4-BE49-F238E27FC236}">
                  <a16:creationId xmlns:a16="http://schemas.microsoft.com/office/drawing/2014/main" id="{4CF9D58C-736F-4431-A5AF-F1C6C822C0AE}"/>
                </a:ext>
              </a:extLst>
            </p:cNvPr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063;p33">
              <a:extLst>
                <a:ext uri="{FF2B5EF4-FFF2-40B4-BE49-F238E27FC236}">
                  <a16:creationId xmlns:a16="http://schemas.microsoft.com/office/drawing/2014/main" id="{A2F007C5-C5CD-454D-A812-B7DBC45EB5AE}"/>
                </a:ext>
              </a:extLst>
            </p:cNvPr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064;p33">
              <a:extLst>
                <a:ext uri="{FF2B5EF4-FFF2-40B4-BE49-F238E27FC236}">
                  <a16:creationId xmlns:a16="http://schemas.microsoft.com/office/drawing/2014/main" id="{62B46C26-1D89-488F-A944-D59702084F4B}"/>
                </a:ext>
              </a:extLst>
            </p:cNvPr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065;p33">
              <a:extLst>
                <a:ext uri="{FF2B5EF4-FFF2-40B4-BE49-F238E27FC236}">
                  <a16:creationId xmlns:a16="http://schemas.microsoft.com/office/drawing/2014/main" id="{1BF84369-80BF-457B-ADC9-4E9D0A12EA9B}"/>
                </a:ext>
              </a:extLst>
            </p:cNvPr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2066;p33">
              <a:extLst>
                <a:ext uri="{FF2B5EF4-FFF2-40B4-BE49-F238E27FC236}">
                  <a16:creationId xmlns:a16="http://schemas.microsoft.com/office/drawing/2014/main" id="{736286DF-1FCE-4338-9212-026A8C7043D1}"/>
                </a:ext>
              </a:extLst>
            </p:cNvPr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50" name="Google Shape;2067;p33">
                <a:extLst>
                  <a:ext uri="{FF2B5EF4-FFF2-40B4-BE49-F238E27FC236}">
                    <a16:creationId xmlns:a16="http://schemas.microsoft.com/office/drawing/2014/main" id="{97146F0B-7B1E-4E5E-BBFF-A8367BDB76E3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2068;p33">
                <a:extLst>
                  <a:ext uri="{FF2B5EF4-FFF2-40B4-BE49-F238E27FC236}">
                    <a16:creationId xmlns:a16="http://schemas.microsoft.com/office/drawing/2014/main" id="{BAAB643E-C2BF-4442-A722-C43920648619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2069;p33">
                <a:extLst>
                  <a:ext uri="{FF2B5EF4-FFF2-40B4-BE49-F238E27FC236}">
                    <a16:creationId xmlns:a16="http://schemas.microsoft.com/office/drawing/2014/main" id="{61864909-A34E-464D-BB0C-2DFCDB674F6B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2070;p33">
                <a:extLst>
                  <a:ext uri="{FF2B5EF4-FFF2-40B4-BE49-F238E27FC236}">
                    <a16:creationId xmlns:a16="http://schemas.microsoft.com/office/drawing/2014/main" id="{2985D463-3C41-4809-ADAF-0E209340C84E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2071;p33">
                <a:extLst>
                  <a:ext uri="{FF2B5EF4-FFF2-40B4-BE49-F238E27FC236}">
                    <a16:creationId xmlns:a16="http://schemas.microsoft.com/office/drawing/2014/main" id="{97ABAE21-729B-4B09-A440-65C926E52C84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08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2EDC42CC-4F1A-4F69-B1FB-56AD75088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27" y="811433"/>
            <a:ext cx="1884024" cy="3706990"/>
          </a:xfrm>
          <a:prstGeom prst="rect">
            <a:avLst/>
          </a:prstGeom>
        </p:spPr>
      </p:pic>
      <p:sp>
        <p:nvSpPr>
          <p:cNvPr id="1979" name="Google Shape;1979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Solicitar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En este paso los clientes podr</a:t>
            </a:r>
            <a:r>
              <a:rPr lang="es-MX" sz="2400" dirty="0" err="1">
                <a:solidFill>
                  <a:schemeClr val="lt1"/>
                </a:solidFill>
              </a:rPr>
              <a:t>án</a:t>
            </a:r>
            <a:r>
              <a:rPr lang="es-MX" sz="2400" dirty="0">
                <a:solidFill>
                  <a:schemeClr val="lt1"/>
                </a:solidFill>
              </a:rPr>
              <a:t> solicitar un servicio de su lavado a la dirección donde se ubiquen.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80" name="Google Shape;1980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81" name="Google Shape;1981;p31"/>
          <p:cNvGrpSpPr/>
          <p:nvPr/>
        </p:nvGrpSpPr>
        <p:grpSpPr>
          <a:xfrm>
            <a:off x="6590360" y="462398"/>
            <a:ext cx="1949889" cy="4443387"/>
            <a:chOff x="2547150" y="238125"/>
            <a:chExt cx="2525675" cy="5238750"/>
          </a:xfrm>
        </p:grpSpPr>
        <p:sp>
          <p:nvSpPr>
            <p:cNvPr id="1982" name="Google Shape;1982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4209;p48">
            <a:extLst>
              <a:ext uri="{FF2B5EF4-FFF2-40B4-BE49-F238E27FC236}">
                <a16:creationId xmlns:a16="http://schemas.microsoft.com/office/drawing/2014/main" id="{A3131E3A-DCB5-4807-BEE7-9EED17AFD7E7}"/>
              </a:ext>
            </a:extLst>
          </p:cNvPr>
          <p:cNvGrpSpPr/>
          <p:nvPr/>
        </p:nvGrpSpPr>
        <p:grpSpPr>
          <a:xfrm>
            <a:off x="3919819" y="1528175"/>
            <a:ext cx="2465776" cy="2673572"/>
            <a:chOff x="2183550" y="65875"/>
            <a:chExt cx="4483981" cy="4807045"/>
          </a:xfrm>
        </p:grpSpPr>
        <p:sp>
          <p:nvSpPr>
            <p:cNvPr id="30" name="Google Shape;4210;p48">
              <a:extLst>
                <a:ext uri="{FF2B5EF4-FFF2-40B4-BE49-F238E27FC236}">
                  <a16:creationId xmlns:a16="http://schemas.microsoft.com/office/drawing/2014/main" id="{BF21C221-5CB3-4598-A5EF-50DBDC1D9918}"/>
                </a:ext>
              </a:extLst>
            </p:cNvPr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211;p48">
              <a:extLst>
                <a:ext uri="{FF2B5EF4-FFF2-40B4-BE49-F238E27FC236}">
                  <a16:creationId xmlns:a16="http://schemas.microsoft.com/office/drawing/2014/main" id="{7E3A5C3D-C3E0-4BF8-9CBA-B4D9ED72497E}"/>
                </a:ext>
              </a:extLst>
            </p:cNvPr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212;p48">
              <a:extLst>
                <a:ext uri="{FF2B5EF4-FFF2-40B4-BE49-F238E27FC236}">
                  <a16:creationId xmlns:a16="http://schemas.microsoft.com/office/drawing/2014/main" id="{FF610120-945E-4FFB-BC3A-EFB37D472F0C}"/>
                </a:ext>
              </a:extLst>
            </p:cNvPr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213;p48">
              <a:extLst>
                <a:ext uri="{FF2B5EF4-FFF2-40B4-BE49-F238E27FC236}">
                  <a16:creationId xmlns:a16="http://schemas.microsoft.com/office/drawing/2014/main" id="{4C04543B-24BB-450F-9027-BE2892DBEB60}"/>
                </a:ext>
              </a:extLst>
            </p:cNvPr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214;p48">
              <a:extLst>
                <a:ext uri="{FF2B5EF4-FFF2-40B4-BE49-F238E27FC236}">
                  <a16:creationId xmlns:a16="http://schemas.microsoft.com/office/drawing/2014/main" id="{A540364B-0D5C-473A-99F7-2323C2BF7557}"/>
                </a:ext>
              </a:extLst>
            </p:cNvPr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215;p48">
              <a:extLst>
                <a:ext uri="{FF2B5EF4-FFF2-40B4-BE49-F238E27FC236}">
                  <a16:creationId xmlns:a16="http://schemas.microsoft.com/office/drawing/2014/main" id="{BAE9FE39-82AC-4189-B7FC-72AF12AB8194}"/>
                </a:ext>
              </a:extLst>
            </p:cNvPr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216;p48">
              <a:extLst>
                <a:ext uri="{FF2B5EF4-FFF2-40B4-BE49-F238E27FC236}">
                  <a16:creationId xmlns:a16="http://schemas.microsoft.com/office/drawing/2014/main" id="{5C258C6F-13F6-456E-B493-9C270B1E04A4}"/>
                </a:ext>
              </a:extLst>
            </p:cNvPr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217;p48">
              <a:extLst>
                <a:ext uri="{FF2B5EF4-FFF2-40B4-BE49-F238E27FC236}">
                  <a16:creationId xmlns:a16="http://schemas.microsoft.com/office/drawing/2014/main" id="{F03AB58C-11D4-4D24-8ABA-43C0E9BFEA9F}"/>
                </a:ext>
              </a:extLst>
            </p:cNvPr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218;p48">
              <a:extLst>
                <a:ext uri="{FF2B5EF4-FFF2-40B4-BE49-F238E27FC236}">
                  <a16:creationId xmlns:a16="http://schemas.microsoft.com/office/drawing/2014/main" id="{3921F81E-9052-4551-886B-7395B31D87D2}"/>
                </a:ext>
              </a:extLst>
            </p:cNvPr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219;p48">
              <a:extLst>
                <a:ext uri="{FF2B5EF4-FFF2-40B4-BE49-F238E27FC236}">
                  <a16:creationId xmlns:a16="http://schemas.microsoft.com/office/drawing/2014/main" id="{62EC447F-5EEC-4A99-B048-A6A921B4539F}"/>
                </a:ext>
              </a:extLst>
            </p:cNvPr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220;p48">
              <a:extLst>
                <a:ext uri="{FF2B5EF4-FFF2-40B4-BE49-F238E27FC236}">
                  <a16:creationId xmlns:a16="http://schemas.microsoft.com/office/drawing/2014/main" id="{EC82472F-B325-4639-96D6-4128BBC5580A}"/>
                </a:ext>
              </a:extLst>
            </p:cNvPr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221;p48">
              <a:extLst>
                <a:ext uri="{FF2B5EF4-FFF2-40B4-BE49-F238E27FC236}">
                  <a16:creationId xmlns:a16="http://schemas.microsoft.com/office/drawing/2014/main" id="{83230895-3FA0-47BB-A52A-BC774EE3D974}"/>
                </a:ext>
              </a:extLst>
            </p:cNvPr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22;p48">
              <a:extLst>
                <a:ext uri="{FF2B5EF4-FFF2-40B4-BE49-F238E27FC236}">
                  <a16:creationId xmlns:a16="http://schemas.microsoft.com/office/drawing/2014/main" id="{9000D611-853D-4277-8522-5321F2E8907E}"/>
                </a:ext>
              </a:extLst>
            </p:cNvPr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223;p48">
              <a:extLst>
                <a:ext uri="{FF2B5EF4-FFF2-40B4-BE49-F238E27FC236}">
                  <a16:creationId xmlns:a16="http://schemas.microsoft.com/office/drawing/2014/main" id="{3BBF0A5B-F75E-43AC-AEC0-8ED81E5ACB92}"/>
                </a:ext>
              </a:extLst>
            </p:cNvPr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224;p48">
              <a:extLst>
                <a:ext uri="{FF2B5EF4-FFF2-40B4-BE49-F238E27FC236}">
                  <a16:creationId xmlns:a16="http://schemas.microsoft.com/office/drawing/2014/main" id="{F1AA8250-B578-4D44-B6A4-A6BC806F18AE}"/>
                </a:ext>
              </a:extLst>
            </p:cNvPr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225;p48">
              <a:extLst>
                <a:ext uri="{FF2B5EF4-FFF2-40B4-BE49-F238E27FC236}">
                  <a16:creationId xmlns:a16="http://schemas.microsoft.com/office/drawing/2014/main" id="{9BB76962-848B-4B28-8463-6AC7525B1BEE}"/>
                </a:ext>
              </a:extLst>
            </p:cNvPr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226;p48">
              <a:extLst>
                <a:ext uri="{FF2B5EF4-FFF2-40B4-BE49-F238E27FC236}">
                  <a16:creationId xmlns:a16="http://schemas.microsoft.com/office/drawing/2014/main" id="{74643754-426E-4159-9EF4-BE3F25BF91CC}"/>
                </a:ext>
              </a:extLst>
            </p:cNvPr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227;p48">
              <a:extLst>
                <a:ext uri="{FF2B5EF4-FFF2-40B4-BE49-F238E27FC236}">
                  <a16:creationId xmlns:a16="http://schemas.microsoft.com/office/drawing/2014/main" id="{B62DC7C2-9E02-4662-B440-B18FA94E54EE}"/>
                </a:ext>
              </a:extLst>
            </p:cNvPr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228;p48">
              <a:extLst>
                <a:ext uri="{FF2B5EF4-FFF2-40B4-BE49-F238E27FC236}">
                  <a16:creationId xmlns:a16="http://schemas.microsoft.com/office/drawing/2014/main" id="{A093C006-ADE4-4423-86A3-6525B719DD8C}"/>
                </a:ext>
              </a:extLst>
            </p:cNvPr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229;p48">
              <a:extLst>
                <a:ext uri="{FF2B5EF4-FFF2-40B4-BE49-F238E27FC236}">
                  <a16:creationId xmlns:a16="http://schemas.microsoft.com/office/drawing/2014/main" id="{B6B32163-C55B-4295-87B0-E3020A26D132}"/>
                </a:ext>
              </a:extLst>
            </p:cNvPr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230;p48">
              <a:extLst>
                <a:ext uri="{FF2B5EF4-FFF2-40B4-BE49-F238E27FC236}">
                  <a16:creationId xmlns:a16="http://schemas.microsoft.com/office/drawing/2014/main" id="{6E59B5BD-5A35-4801-8249-201BCC0053B2}"/>
                </a:ext>
              </a:extLst>
            </p:cNvPr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231;p48">
              <a:extLst>
                <a:ext uri="{FF2B5EF4-FFF2-40B4-BE49-F238E27FC236}">
                  <a16:creationId xmlns:a16="http://schemas.microsoft.com/office/drawing/2014/main" id="{98B0955C-D899-435F-AB9A-41CCA41FF12A}"/>
                </a:ext>
              </a:extLst>
            </p:cNvPr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" name="Google Shape;4232;p48">
              <a:extLst>
                <a:ext uri="{FF2B5EF4-FFF2-40B4-BE49-F238E27FC236}">
                  <a16:creationId xmlns:a16="http://schemas.microsoft.com/office/drawing/2014/main" id="{D96F013B-A635-419B-A1BF-0BCC3BF1D18F}"/>
                </a:ext>
              </a:extLst>
            </p:cNvPr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88" name="Google Shape;4233;p48">
                <a:extLst>
                  <a:ext uri="{FF2B5EF4-FFF2-40B4-BE49-F238E27FC236}">
                    <a16:creationId xmlns:a16="http://schemas.microsoft.com/office/drawing/2014/main" id="{69DC44EE-8191-40B7-9FBE-B8FC8A2EB131}"/>
                  </a:ext>
                </a:extLst>
              </p:cNvPr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99" name="Google Shape;4234;p48">
                  <a:extLst>
                    <a:ext uri="{FF2B5EF4-FFF2-40B4-BE49-F238E27FC236}">
                      <a16:creationId xmlns:a16="http://schemas.microsoft.com/office/drawing/2014/main" id="{6200C690-5FC1-46A6-8CDD-307AFC514B7E}"/>
                    </a:ext>
                  </a:extLst>
                </p:cNvPr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4235;p48">
                  <a:extLst>
                    <a:ext uri="{FF2B5EF4-FFF2-40B4-BE49-F238E27FC236}">
                      <a16:creationId xmlns:a16="http://schemas.microsoft.com/office/drawing/2014/main" id="{68DAA2A9-5CDB-4F80-81E4-B59ADB2094A6}"/>
                    </a:ext>
                  </a:extLst>
                </p:cNvPr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4236;p48">
                  <a:extLst>
                    <a:ext uri="{FF2B5EF4-FFF2-40B4-BE49-F238E27FC236}">
                      <a16:creationId xmlns:a16="http://schemas.microsoft.com/office/drawing/2014/main" id="{AC022BE9-177C-4AB8-A784-E9397B5A8073}"/>
                    </a:ext>
                  </a:extLst>
                </p:cNvPr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2" name="Google Shape;4237;p48">
                  <a:extLst>
                    <a:ext uri="{FF2B5EF4-FFF2-40B4-BE49-F238E27FC236}">
                      <a16:creationId xmlns:a16="http://schemas.microsoft.com/office/drawing/2014/main" id="{EF92A353-9129-4EF6-A348-80991BE5FDE3}"/>
                    </a:ext>
                  </a:extLst>
                </p:cNvPr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167" name="Google Shape;4238;p48">
                    <a:extLst>
                      <a:ext uri="{FF2B5EF4-FFF2-40B4-BE49-F238E27FC236}">
                        <a16:creationId xmlns:a16="http://schemas.microsoft.com/office/drawing/2014/main" id="{D88B85A4-4711-4525-B6E0-AFEBE3C8B2E4}"/>
                      </a:ext>
                    </a:extLst>
                  </p:cNvPr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" name="Google Shape;4239;p48">
                    <a:extLst>
                      <a:ext uri="{FF2B5EF4-FFF2-40B4-BE49-F238E27FC236}">
                        <a16:creationId xmlns:a16="http://schemas.microsoft.com/office/drawing/2014/main" id="{CE2D104F-DAD9-4735-A868-22B48EDDF0AD}"/>
                      </a:ext>
                    </a:extLst>
                  </p:cNvPr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3" name="Google Shape;4240;p48">
                  <a:extLst>
                    <a:ext uri="{FF2B5EF4-FFF2-40B4-BE49-F238E27FC236}">
                      <a16:creationId xmlns:a16="http://schemas.microsoft.com/office/drawing/2014/main" id="{60B7023C-C7DF-4F8F-BFC3-2349F7F611AE}"/>
                    </a:ext>
                  </a:extLst>
                </p:cNvPr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4241;p48">
                  <a:extLst>
                    <a:ext uri="{FF2B5EF4-FFF2-40B4-BE49-F238E27FC236}">
                      <a16:creationId xmlns:a16="http://schemas.microsoft.com/office/drawing/2014/main" id="{6654428D-5A24-4617-BD39-5FD183AC8D12}"/>
                    </a:ext>
                  </a:extLst>
                </p:cNvPr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4242;p48">
                  <a:extLst>
                    <a:ext uri="{FF2B5EF4-FFF2-40B4-BE49-F238E27FC236}">
                      <a16:creationId xmlns:a16="http://schemas.microsoft.com/office/drawing/2014/main" id="{0FE31F9E-5609-4928-9C53-A8956C69405B}"/>
                    </a:ext>
                  </a:extLst>
                </p:cNvPr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4243;p48">
                  <a:extLst>
                    <a:ext uri="{FF2B5EF4-FFF2-40B4-BE49-F238E27FC236}">
                      <a16:creationId xmlns:a16="http://schemas.microsoft.com/office/drawing/2014/main" id="{7049A018-6BE8-4EB4-9AC1-C52EB8BC2A22}"/>
                    </a:ext>
                  </a:extLst>
                </p:cNvPr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4244;p48">
                  <a:extLst>
                    <a:ext uri="{FF2B5EF4-FFF2-40B4-BE49-F238E27FC236}">
                      <a16:creationId xmlns:a16="http://schemas.microsoft.com/office/drawing/2014/main" id="{7E926D0D-6219-49A9-AB2D-E4B82416027F}"/>
                    </a:ext>
                  </a:extLst>
                </p:cNvPr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4245;p48">
                  <a:extLst>
                    <a:ext uri="{FF2B5EF4-FFF2-40B4-BE49-F238E27FC236}">
                      <a16:creationId xmlns:a16="http://schemas.microsoft.com/office/drawing/2014/main" id="{F00163F2-F040-4372-A792-158AB1A78818}"/>
                    </a:ext>
                  </a:extLst>
                </p:cNvPr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4246;p48">
                  <a:extLst>
                    <a:ext uri="{FF2B5EF4-FFF2-40B4-BE49-F238E27FC236}">
                      <a16:creationId xmlns:a16="http://schemas.microsoft.com/office/drawing/2014/main" id="{6194D883-100F-43F3-8EB8-E342A2332F72}"/>
                    </a:ext>
                  </a:extLst>
                </p:cNvPr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4247;p48">
                  <a:extLst>
                    <a:ext uri="{FF2B5EF4-FFF2-40B4-BE49-F238E27FC236}">
                      <a16:creationId xmlns:a16="http://schemas.microsoft.com/office/drawing/2014/main" id="{6B2EAC2C-0567-46CC-8806-33BBBEC50DE1}"/>
                    </a:ext>
                  </a:extLst>
                </p:cNvPr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4248;p48">
                  <a:extLst>
                    <a:ext uri="{FF2B5EF4-FFF2-40B4-BE49-F238E27FC236}">
                      <a16:creationId xmlns:a16="http://schemas.microsoft.com/office/drawing/2014/main" id="{C1AA57BB-7A39-45FB-96AC-9A83C6601369}"/>
                    </a:ext>
                  </a:extLst>
                </p:cNvPr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4249;p48">
                  <a:extLst>
                    <a:ext uri="{FF2B5EF4-FFF2-40B4-BE49-F238E27FC236}">
                      <a16:creationId xmlns:a16="http://schemas.microsoft.com/office/drawing/2014/main" id="{1FF1E12B-E64B-40B6-80D2-49D4EFC0291C}"/>
                    </a:ext>
                  </a:extLst>
                </p:cNvPr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4250;p48">
                  <a:extLst>
                    <a:ext uri="{FF2B5EF4-FFF2-40B4-BE49-F238E27FC236}">
                      <a16:creationId xmlns:a16="http://schemas.microsoft.com/office/drawing/2014/main" id="{38DB22BB-8F1D-44D0-8E5F-899D6F247BEE}"/>
                    </a:ext>
                  </a:extLst>
                </p:cNvPr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4251;p48">
                  <a:extLst>
                    <a:ext uri="{FF2B5EF4-FFF2-40B4-BE49-F238E27FC236}">
                      <a16:creationId xmlns:a16="http://schemas.microsoft.com/office/drawing/2014/main" id="{0A535E11-D97D-4DBF-AF7D-D43A8579A074}"/>
                    </a:ext>
                  </a:extLst>
                </p:cNvPr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4252;p48">
                  <a:extLst>
                    <a:ext uri="{FF2B5EF4-FFF2-40B4-BE49-F238E27FC236}">
                      <a16:creationId xmlns:a16="http://schemas.microsoft.com/office/drawing/2014/main" id="{AAD178E7-B82A-4286-BB60-BF77F389672D}"/>
                    </a:ext>
                  </a:extLst>
                </p:cNvPr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4253;p48">
                  <a:extLst>
                    <a:ext uri="{FF2B5EF4-FFF2-40B4-BE49-F238E27FC236}">
                      <a16:creationId xmlns:a16="http://schemas.microsoft.com/office/drawing/2014/main" id="{D7D06099-FD59-4745-A98A-04ED6A1BF7E5}"/>
                    </a:ext>
                  </a:extLst>
                </p:cNvPr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4254;p48">
                  <a:extLst>
                    <a:ext uri="{FF2B5EF4-FFF2-40B4-BE49-F238E27FC236}">
                      <a16:creationId xmlns:a16="http://schemas.microsoft.com/office/drawing/2014/main" id="{BB709B6E-6839-43C3-9D29-7905D1E86AA6}"/>
                    </a:ext>
                  </a:extLst>
                </p:cNvPr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4255;p48">
                  <a:extLst>
                    <a:ext uri="{FF2B5EF4-FFF2-40B4-BE49-F238E27FC236}">
                      <a16:creationId xmlns:a16="http://schemas.microsoft.com/office/drawing/2014/main" id="{BBFD9A56-36BD-456D-BD6A-D84081237D65}"/>
                    </a:ext>
                  </a:extLst>
                </p:cNvPr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4256;p48">
                  <a:extLst>
                    <a:ext uri="{FF2B5EF4-FFF2-40B4-BE49-F238E27FC236}">
                      <a16:creationId xmlns:a16="http://schemas.microsoft.com/office/drawing/2014/main" id="{B11AC666-EC32-4429-8F3B-D33492C2D98A}"/>
                    </a:ext>
                  </a:extLst>
                </p:cNvPr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4257;p48">
                  <a:extLst>
                    <a:ext uri="{FF2B5EF4-FFF2-40B4-BE49-F238E27FC236}">
                      <a16:creationId xmlns:a16="http://schemas.microsoft.com/office/drawing/2014/main" id="{0D1B7117-C742-45C1-AFBF-2C60D8F59385}"/>
                    </a:ext>
                  </a:extLst>
                </p:cNvPr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4258;p48">
                  <a:extLst>
                    <a:ext uri="{FF2B5EF4-FFF2-40B4-BE49-F238E27FC236}">
                      <a16:creationId xmlns:a16="http://schemas.microsoft.com/office/drawing/2014/main" id="{0FD0A945-43EB-464A-B5CE-40E133A1F8E3}"/>
                    </a:ext>
                  </a:extLst>
                </p:cNvPr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4259;p48">
                  <a:extLst>
                    <a:ext uri="{FF2B5EF4-FFF2-40B4-BE49-F238E27FC236}">
                      <a16:creationId xmlns:a16="http://schemas.microsoft.com/office/drawing/2014/main" id="{37BC8FB1-5C57-4DFF-8587-F6EA1743FCBC}"/>
                    </a:ext>
                  </a:extLst>
                </p:cNvPr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4260;p48">
                  <a:extLst>
                    <a:ext uri="{FF2B5EF4-FFF2-40B4-BE49-F238E27FC236}">
                      <a16:creationId xmlns:a16="http://schemas.microsoft.com/office/drawing/2014/main" id="{E220BF15-A4EF-4F7B-ACDE-5B1D23FD7B7B}"/>
                    </a:ext>
                  </a:extLst>
                </p:cNvPr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4261;p48">
                  <a:extLst>
                    <a:ext uri="{FF2B5EF4-FFF2-40B4-BE49-F238E27FC236}">
                      <a16:creationId xmlns:a16="http://schemas.microsoft.com/office/drawing/2014/main" id="{854A6021-F401-4C0A-B077-73D594C7B9AC}"/>
                    </a:ext>
                  </a:extLst>
                </p:cNvPr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4262;p48">
                  <a:extLst>
                    <a:ext uri="{FF2B5EF4-FFF2-40B4-BE49-F238E27FC236}">
                      <a16:creationId xmlns:a16="http://schemas.microsoft.com/office/drawing/2014/main" id="{51E3D967-6AFB-4D6F-9FDE-5E3679EC2DE5}"/>
                    </a:ext>
                  </a:extLst>
                </p:cNvPr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4263;p48">
                  <a:extLst>
                    <a:ext uri="{FF2B5EF4-FFF2-40B4-BE49-F238E27FC236}">
                      <a16:creationId xmlns:a16="http://schemas.microsoft.com/office/drawing/2014/main" id="{57B9E3B1-B460-4576-AB08-13570F047AF3}"/>
                    </a:ext>
                  </a:extLst>
                </p:cNvPr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4264;p48">
                  <a:extLst>
                    <a:ext uri="{FF2B5EF4-FFF2-40B4-BE49-F238E27FC236}">
                      <a16:creationId xmlns:a16="http://schemas.microsoft.com/office/drawing/2014/main" id="{5A9508BE-DBFF-4320-9B42-7DC12CA3195F}"/>
                    </a:ext>
                  </a:extLst>
                </p:cNvPr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4265;p48">
                  <a:extLst>
                    <a:ext uri="{FF2B5EF4-FFF2-40B4-BE49-F238E27FC236}">
                      <a16:creationId xmlns:a16="http://schemas.microsoft.com/office/drawing/2014/main" id="{103498A4-576C-4D83-B5F8-4C6F4DD8A6CC}"/>
                    </a:ext>
                  </a:extLst>
                </p:cNvPr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4266;p48">
                  <a:extLst>
                    <a:ext uri="{FF2B5EF4-FFF2-40B4-BE49-F238E27FC236}">
                      <a16:creationId xmlns:a16="http://schemas.microsoft.com/office/drawing/2014/main" id="{E8CC1092-F05D-4ABB-96AB-D9F6CF05ECDA}"/>
                    </a:ext>
                  </a:extLst>
                </p:cNvPr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4267;p48">
                  <a:extLst>
                    <a:ext uri="{FF2B5EF4-FFF2-40B4-BE49-F238E27FC236}">
                      <a16:creationId xmlns:a16="http://schemas.microsoft.com/office/drawing/2014/main" id="{73A08F27-F551-41AD-887D-5B6C4EC40582}"/>
                    </a:ext>
                  </a:extLst>
                </p:cNvPr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4268;p48">
                  <a:extLst>
                    <a:ext uri="{FF2B5EF4-FFF2-40B4-BE49-F238E27FC236}">
                      <a16:creationId xmlns:a16="http://schemas.microsoft.com/office/drawing/2014/main" id="{3D761C30-3316-4F7F-80C7-72E83B9D7CBA}"/>
                    </a:ext>
                  </a:extLst>
                </p:cNvPr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4269;p48">
                  <a:extLst>
                    <a:ext uri="{FF2B5EF4-FFF2-40B4-BE49-F238E27FC236}">
                      <a16:creationId xmlns:a16="http://schemas.microsoft.com/office/drawing/2014/main" id="{FC12E7A5-0BDA-4266-BF86-880FFF62177B}"/>
                    </a:ext>
                  </a:extLst>
                </p:cNvPr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4270;p48">
                  <a:extLst>
                    <a:ext uri="{FF2B5EF4-FFF2-40B4-BE49-F238E27FC236}">
                      <a16:creationId xmlns:a16="http://schemas.microsoft.com/office/drawing/2014/main" id="{73F1DAF0-7F08-4C17-89B8-F160A25EF68F}"/>
                    </a:ext>
                  </a:extLst>
                </p:cNvPr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4271;p48">
                  <a:extLst>
                    <a:ext uri="{FF2B5EF4-FFF2-40B4-BE49-F238E27FC236}">
                      <a16:creationId xmlns:a16="http://schemas.microsoft.com/office/drawing/2014/main" id="{7616BB18-F5ED-4330-B1AF-73610FB3E937}"/>
                    </a:ext>
                  </a:extLst>
                </p:cNvPr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4272;p48">
                  <a:extLst>
                    <a:ext uri="{FF2B5EF4-FFF2-40B4-BE49-F238E27FC236}">
                      <a16:creationId xmlns:a16="http://schemas.microsoft.com/office/drawing/2014/main" id="{146F66CF-02D4-4612-9824-AC84D348B94C}"/>
                    </a:ext>
                  </a:extLst>
                </p:cNvPr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4273;p48">
                  <a:extLst>
                    <a:ext uri="{FF2B5EF4-FFF2-40B4-BE49-F238E27FC236}">
                      <a16:creationId xmlns:a16="http://schemas.microsoft.com/office/drawing/2014/main" id="{EB04C706-B8DF-4363-BD84-1C5F39C64850}"/>
                    </a:ext>
                  </a:extLst>
                </p:cNvPr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4274;p48">
                  <a:extLst>
                    <a:ext uri="{FF2B5EF4-FFF2-40B4-BE49-F238E27FC236}">
                      <a16:creationId xmlns:a16="http://schemas.microsoft.com/office/drawing/2014/main" id="{8AD22292-FA1C-4C9D-AD3B-82919F5C1FD6}"/>
                    </a:ext>
                  </a:extLst>
                </p:cNvPr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4275;p48">
                  <a:extLst>
                    <a:ext uri="{FF2B5EF4-FFF2-40B4-BE49-F238E27FC236}">
                      <a16:creationId xmlns:a16="http://schemas.microsoft.com/office/drawing/2014/main" id="{424FDBFA-70C1-4998-95A0-959A22188DEA}"/>
                    </a:ext>
                  </a:extLst>
                </p:cNvPr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4276;p48">
                  <a:extLst>
                    <a:ext uri="{FF2B5EF4-FFF2-40B4-BE49-F238E27FC236}">
                      <a16:creationId xmlns:a16="http://schemas.microsoft.com/office/drawing/2014/main" id="{D93628E5-B4D4-4851-8C17-A1E911E90189}"/>
                    </a:ext>
                  </a:extLst>
                </p:cNvPr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4277;p48">
                  <a:extLst>
                    <a:ext uri="{FF2B5EF4-FFF2-40B4-BE49-F238E27FC236}">
                      <a16:creationId xmlns:a16="http://schemas.microsoft.com/office/drawing/2014/main" id="{AD80ABE0-0BC2-4673-B3A5-CBA6B7013BDC}"/>
                    </a:ext>
                  </a:extLst>
                </p:cNvPr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4278;p48">
                  <a:extLst>
                    <a:ext uri="{FF2B5EF4-FFF2-40B4-BE49-F238E27FC236}">
                      <a16:creationId xmlns:a16="http://schemas.microsoft.com/office/drawing/2014/main" id="{9F080B24-8F24-4022-9E93-29CA08CDA655}"/>
                    </a:ext>
                  </a:extLst>
                </p:cNvPr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4279;p48">
                  <a:extLst>
                    <a:ext uri="{FF2B5EF4-FFF2-40B4-BE49-F238E27FC236}">
                      <a16:creationId xmlns:a16="http://schemas.microsoft.com/office/drawing/2014/main" id="{7BF59C57-388E-4E73-9F0E-481E0F77F6D9}"/>
                    </a:ext>
                  </a:extLst>
                </p:cNvPr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4280;p48">
                  <a:extLst>
                    <a:ext uri="{FF2B5EF4-FFF2-40B4-BE49-F238E27FC236}">
                      <a16:creationId xmlns:a16="http://schemas.microsoft.com/office/drawing/2014/main" id="{2A977C37-D28B-48F7-8251-95FC60FB1E72}"/>
                    </a:ext>
                  </a:extLst>
                </p:cNvPr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4281;p48">
                  <a:extLst>
                    <a:ext uri="{FF2B5EF4-FFF2-40B4-BE49-F238E27FC236}">
                      <a16:creationId xmlns:a16="http://schemas.microsoft.com/office/drawing/2014/main" id="{00D4F9A7-1622-4A8D-9996-81568DA132D5}"/>
                    </a:ext>
                  </a:extLst>
                </p:cNvPr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4282;p48">
                  <a:extLst>
                    <a:ext uri="{FF2B5EF4-FFF2-40B4-BE49-F238E27FC236}">
                      <a16:creationId xmlns:a16="http://schemas.microsoft.com/office/drawing/2014/main" id="{219B5CEA-E8CD-471C-9C1C-2057656CE762}"/>
                    </a:ext>
                  </a:extLst>
                </p:cNvPr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4283;p48">
                  <a:extLst>
                    <a:ext uri="{FF2B5EF4-FFF2-40B4-BE49-F238E27FC236}">
                      <a16:creationId xmlns:a16="http://schemas.microsoft.com/office/drawing/2014/main" id="{E82E7C07-4D98-46B8-9136-BB0F2A01C520}"/>
                    </a:ext>
                  </a:extLst>
                </p:cNvPr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4284;p48">
                  <a:extLst>
                    <a:ext uri="{FF2B5EF4-FFF2-40B4-BE49-F238E27FC236}">
                      <a16:creationId xmlns:a16="http://schemas.microsoft.com/office/drawing/2014/main" id="{CF89FDEC-8EB5-4DFD-8D6F-9D9CF1D0328D}"/>
                    </a:ext>
                  </a:extLst>
                </p:cNvPr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4285;p48">
                  <a:extLst>
                    <a:ext uri="{FF2B5EF4-FFF2-40B4-BE49-F238E27FC236}">
                      <a16:creationId xmlns:a16="http://schemas.microsoft.com/office/drawing/2014/main" id="{110CB033-5C52-45E9-A336-7FD6FA50BB2F}"/>
                    </a:ext>
                  </a:extLst>
                </p:cNvPr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4286;p48">
                  <a:extLst>
                    <a:ext uri="{FF2B5EF4-FFF2-40B4-BE49-F238E27FC236}">
                      <a16:creationId xmlns:a16="http://schemas.microsoft.com/office/drawing/2014/main" id="{E9F765E7-4210-4F88-8132-C4174188E386}"/>
                    </a:ext>
                  </a:extLst>
                </p:cNvPr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4287;p48">
                  <a:extLst>
                    <a:ext uri="{FF2B5EF4-FFF2-40B4-BE49-F238E27FC236}">
                      <a16:creationId xmlns:a16="http://schemas.microsoft.com/office/drawing/2014/main" id="{453966D2-7ED9-42D1-990B-2A4F98DDC17C}"/>
                    </a:ext>
                  </a:extLst>
                </p:cNvPr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4288;p48">
                  <a:extLst>
                    <a:ext uri="{FF2B5EF4-FFF2-40B4-BE49-F238E27FC236}">
                      <a16:creationId xmlns:a16="http://schemas.microsoft.com/office/drawing/2014/main" id="{75AF4A94-EE40-45EF-B3F5-910B76E2F0BB}"/>
                    </a:ext>
                  </a:extLst>
                </p:cNvPr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4289;p48">
                  <a:extLst>
                    <a:ext uri="{FF2B5EF4-FFF2-40B4-BE49-F238E27FC236}">
                      <a16:creationId xmlns:a16="http://schemas.microsoft.com/office/drawing/2014/main" id="{265EF96C-0726-4DA0-AE73-03A697AC1A4F}"/>
                    </a:ext>
                  </a:extLst>
                </p:cNvPr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4290;p48">
                  <a:extLst>
                    <a:ext uri="{FF2B5EF4-FFF2-40B4-BE49-F238E27FC236}">
                      <a16:creationId xmlns:a16="http://schemas.microsoft.com/office/drawing/2014/main" id="{E5D2807D-F54E-4426-8972-D68C1A1B789D}"/>
                    </a:ext>
                  </a:extLst>
                </p:cNvPr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4291;p48">
                  <a:extLst>
                    <a:ext uri="{FF2B5EF4-FFF2-40B4-BE49-F238E27FC236}">
                      <a16:creationId xmlns:a16="http://schemas.microsoft.com/office/drawing/2014/main" id="{DF00B5C7-E92B-4AC5-AF9C-E2174E155F22}"/>
                    </a:ext>
                  </a:extLst>
                </p:cNvPr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4292;p48">
                  <a:extLst>
                    <a:ext uri="{FF2B5EF4-FFF2-40B4-BE49-F238E27FC236}">
                      <a16:creationId xmlns:a16="http://schemas.microsoft.com/office/drawing/2014/main" id="{AE3AA29B-B500-4C32-959C-CCFB1007A1C1}"/>
                    </a:ext>
                  </a:extLst>
                </p:cNvPr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4293;p48">
                  <a:extLst>
                    <a:ext uri="{FF2B5EF4-FFF2-40B4-BE49-F238E27FC236}">
                      <a16:creationId xmlns:a16="http://schemas.microsoft.com/office/drawing/2014/main" id="{19AD4F1B-12C2-4120-8144-25B7D23FEB20}"/>
                    </a:ext>
                  </a:extLst>
                </p:cNvPr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4294;p48">
                  <a:extLst>
                    <a:ext uri="{FF2B5EF4-FFF2-40B4-BE49-F238E27FC236}">
                      <a16:creationId xmlns:a16="http://schemas.microsoft.com/office/drawing/2014/main" id="{9DB0648C-A132-4242-813F-603C308E5D30}"/>
                    </a:ext>
                  </a:extLst>
                </p:cNvPr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4295;p48">
                  <a:extLst>
                    <a:ext uri="{FF2B5EF4-FFF2-40B4-BE49-F238E27FC236}">
                      <a16:creationId xmlns:a16="http://schemas.microsoft.com/office/drawing/2014/main" id="{60CE249E-8866-4C41-B86C-70E2AC582862}"/>
                    </a:ext>
                  </a:extLst>
                </p:cNvPr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4296;p48">
                  <a:extLst>
                    <a:ext uri="{FF2B5EF4-FFF2-40B4-BE49-F238E27FC236}">
                      <a16:creationId xmlns:a16="http://schemas.microsoft.com/office/drawing/2014/main" id="{D98C3865-A264-48A8-B293-C56D27EB1E6E}"/>
                    </a:ext>
                  </a:extLst>
                </p:cNvPr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4297;p48">
                  <a:extLst>
                    <a:ext uri="{FF2B5EF4-FFF2-40B4-BE49-F238E27FC236}">
                      <a16:creationId xmlns:a16="http://schemas.microsoft.com/office/drawing/2014/main" id="{9436FAF7-3546-457A-B909-CD526EDCB7D3}"/>
                    </a:ext>
                  </a:extLst>
                </p:cNvPr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4298;p48">
                  <a:extLst>
                    <a:ext uri="{FF2B5EF4-FFF2-40B4-BE49-F238E27FC236}">
                      <a16:creationId xmlns:a16="http://schemas.microsoft.com/office/drawing/2014/main" id="{F75A1C33-BED3-477F-818F-9AB6ADEEB86A}"/>
                    </a:ext>
                  </a:extLst>
                </p:cNvPr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4299;p48">
                  <a:extLst>
                    <a:ext uri="{FF2B5EF4-FFF2-40B4-BE49-F238E27FC236}">
                      <a16:creationId xmlns:a16="http://schemas.microsoft.com/office/drawing/2014/main" id="{9F22996D-BC18-48C2-9770-6F3F5C6AEBB7}"/>
                    </a:ext>
                  </a:extLst>
                </p:cNvPr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4300;p48">
                  <a:extLst>
                    <a:ext uri="{FF2B5EF4-FFF2-40B4-BE49-F238E27FC236}">
                      <a16:creationId xmlns:a16="http://schemas.microsoft.com/office/drawing/2014/main" id="{263BA9B8-FC9C-487F-84BC-3B8CFA82B9D3}"/>
                    </a:ext>
                  </a:extLst>
                </p:cNvPr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4301;p48">
                  <a:extLst>
                    <a:ext uri="{FF2B5EF4-FFF2-40B4-BE49-F238E27FC236}">
                      <a16:creationId xmlns:a16="http://schemas.microsoft.com/office/drawing/2014/main" id="{EECE3532-7F8C-4FC9-AA90-CABD78D0C60B}"/>
                    </a:ext>
                  </a:extLst>
                </p:cNvPr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4302;p48">
                  <a:extLst>
                    <a:ext uri="{FF2B5EF4-FFF2-40B4-BE49-F238E27FC236}">
                      <a16:creationId xmlns:a16="http://schemas.microsoft.com/office/drawing/2014/main" id="{5365CB9F-8526-4C72-9075-B69BE6A0265A}"/>
                    </a:ext>
                  </a:extLst>
                </p:cNvPr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4303;p48">
                  <a:extLst>
                    <a:ext uri="{FF2B5EF4-FFF2-40B4-BE49-F238E27FC236}">
                      <a16:creationId xmlns:a16="http://schemas.microsoft.com/office/drawing/2014/main" id="{E56188B6-93D7-44A8-BA52-19677D437733}"/>
                    </a:ext>
                  </a:extLst>
                </p:cNvPr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9" name="Google Shape;4304;p48">
                <a:extLst>
                  <a:ext uri="{FF2B5EF4-FFF2-40B4-BE49-F238E27FC236}">
                    <a16:creationId xmlns:a16="http://schemas.microsoft.com/office/drawing/2014/main" id="{ACC402F9-5A5A-4D44-9367-396F20689A2C}"/>
                  </a:ext>
                </a:extLst>
              </p:cNvPr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90" name="Google Shape;4305;p48">
                  <a:extLst>
                    <a:ext uri="{FF2B5EF4-FFF2-40B4-BE49-F238E27FC236}">
                      <a16:creationId xmlns:a16="http://schemas.microsoft.com/office/drawing/2014/main" id="{61190E68-B734-4192-B4C6-82B0A45D5F1D}"/>
                    </a:ext>
                  </a:extLst>
                </p:cNvPr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94" name="Google Shape;4306;p48">
                    <a:extLst>
                      <a:ext uri="{FF2B5EF4-FFF2-40B4-BE49-F238E27FC236}">
                        <a16:creationId xmlns:a16="http://schemas.microsoft.com/office/drawing/2014/main" id="{3E3DD549-8126-4A2E-906B-DB6880A0FFD1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Google Shape;4307;p48">
                    <a:extLst>
                      <a:ext uri="{FF2B5EF4-FFF2-40B4-BE49-F238E27FC236}">
                        <a16:creationId xmlns:a16="http://schemas.microsoft.com/office/drawing/2014/main" id="{34CE65DB-CFCD-4D28-B0E3-80139CA09329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Google Shape;4308;p48">
                    <a:extLst>
                      <a:ext uri="{FF2B5EF4-FFF2-40B4-BE49-F238E27FC236}">
                        <a16:creationId xmlns:a16="http://schemas.microsoft.com/office/drawing/2014/main" id="{607B9680-9D9D-49E8-B3CB-8D793F5FA41C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Google Shape;4309;p48">
                    <a:extLst>
                      <a:ext uri="{FF2B5EF4-FFF2-40B4-BE49-F238E27FC236}">
                        <a16:creationId xmlns:a16="http://schemas.microsoft.com/office/drawing/2014/main" id="{B7BA2070-9AFE-415A-BC39-278F9FA06B86}"/>
                      </a:ext>
                    </a:extLst>
                  </p:cNvPr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" name="Google Shape;4310;p48">
                    <a:extLst>
                      <a:ext uri="{FF2B5EF4-FFF2-40B4-BE49-F238E27FC236}">
                        <a16:creationId xmlns:a16="http://schemas.microsoft.com/office/drawing/2014/main" id="{DECD1D15-620A-463C-AA3C-79AB34026BE2}"/>
                      </a:ext>
                    </a:extLst>
                  </p:cNvPr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1" name="Google Shape;4311;p48">
                  <a:extLst>
                    <a:ext uri="{FF2B5EF4-FFF2-40B4-BE49-F238E27FC236}">
                      <a16:creationId xmlns:a16="http://schemas.microsoft.com/office/drawing/2014/main" id="{028B3E8B-10EE-4819-BA07-8AC6837D5913}"/>
                    </a:ext>
                  </a:extLst>
                </p:cNvPr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4312;p48">
                  <a:extLst>
                    <a:ext uri="{FF2B5EF4-FFF2-40B4-BE49-F238E27FC236}">
                      <a16:creationId xmlns:a16="http://schemas.microsoft.com/office/drawing/2014/main" id="{CCAB3FCD-6615-4DB7-9081-664F98782673}"/>
                    </a:ext>
                  </a:extLst>
                </p:cNvPr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4313;p48">
                  <a:extLst>
                    <a:ext uri="{FF2B5EF4-FFF2-40B4-BE49-F238E27FC236}">
                      <a16:creationId xmlns:a16="http://schemas.microsoft.com/office/drawing/2014/main" id="{D340C308-F493-4733-B244-E9B28A06AC2D}"/>
                    </a:ext>
                  </a:extLst>
                </p:cNvPr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3" name="Google Shape;4314;p48">
              <a:extLst>
                <a:ext uri="{FF2B5EF4-FFF2-40B4-BE49-F238E27FC236}">
                  <a16:creationId xmlns:a16="http://schemas.microsoft.com/office/drawing/2014/main" id="{944C83D0-AAD7-4829-9645-FDDBFDD77FF5}"/>
                </a:ext>
              </a:extLst>
            </p:cNvPr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315;p48">
              <a:extLst>
                <a:ext uri="{FF2B5EF4-FFF2-40B4-BE49-F238E27FC236}">
                  <a16:creationId xmlns:a16="http://schemas.microsoft.com/office/drawing/2014/main" id="{894DCF47-C0ED-4466-A9CE-966686D3336A}"/>
                </a:ext>
              </a:extLst>
            </p:cNvPr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316;p48">
              <a:extLst>
                <a:ext uri="{FF2B5EF4-FFF2-40B4-BE49-F238E27FC236}">
                  <a16:creationId xmlns:a16="http://schemas.microsoft.com/office/drawing/2014/main" id="{79886157-7DAC-4835-8179-EE4CC0A258E0}"/>
                </a:ext>
              </a:extLst>
            </p:cNvPr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317;p48">
              <a:extLst>
                <a:ext uri="{FF2B5EF4-FFF2-40B4-BE49-F238E27FC236}">
                  <a16:creationId xmlns:a16="http://schemas.microsoft.com/office/drawing/2014/main" id="{FED72940-5B54-4CAF-B72C-AF9E460DE759}"/>
                </a:ext>
              </a:extLst>
            </p:cNvPr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318;p48">
              <a:extLst>
                <a:ext uri="{FF2B5EF4-FFF2-40B4-BE49-F238E27FC236}">
                  <a16:creationId xmlns:a16="http://schemas.microsoft.com/office/drawing/2014/main" id="{0AAE01F0-ADE8-4F9D-931F-F10A4D8E84B2}"/>
                </a:ext>
              </a:extLst>
            </p:cNvPr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319;p48">
              <a:extLst>
                <a:ext uri="{FF2B5EF4-FFF2-40B4-BE49-F238E27FC236}">
                  <a16:creationId xmlns:a16="http://schemas.microsoft.com/office/drawing/2014/main" id="{17E170B3-1FC2-4E13-86D8-FE5EBBD0DAED}"/>
                </a:ext>
              </a:extLst>
            </p:cNvPr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320;p48">
              <a:extLst>
                <a:ext uri="{FF2B5EF4-FFF2-40B4-BE49-F238E27FC236}">
                  <a16:creationId xmlns:a16="http://schemas.microsoft.com/office/drawing/2014/main" id="{2C61F9BF-B8A3-4FC0-843A-5D793470698D}"/>
                </a:ext>
              </a:extLst>
            </p:cNvPr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321;p48">
              <a:extLst>
                <a:ext uri="{FF2B5EF4-FFF2-40B4-BE49-F238E27FC236}">
                  <a16:creationId xmlns:a16="http://schemas.microsoft.com/office/drawing/2014/main" id="{9C896C5F-A764-4519-B6F9-BCAE03AE24B0}"/>
                </a:ext>
              </a:extLst>
            </p:cNvPr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322;p48">
              <a:extLst>
                <a:ext uri="{FF2B5EF4-FFF2-40B4-BE49-F238E27FC236}">
                  <a16:creationId xmlns:a16="http://schemas.microsoft.com/office/drawing/2014/main" id="{75D240FB-65D7-4FF0-9B9B-CB5D592108FE}"/>
                </a:ext>
              </a:extLst>
            </p:cNvPr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323;p48">
              <a:extLst>
                <a:ext uri="{FF2B5EF4-FFF2-40B4-BE49-F238E27FC236}">
                  <a16:creationId xmlns:a16="http://schemas.microsoft.com/office/drawing/2014/main" id="{DFFBF1C0-A608-44F3-8BBB-6746300D5510}"/>
                </a:ext>
              </a:extLst>
            </p:cNvPr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324;p48">
              <a:extLst>
                <a:ext uri="{FF2B5EF4-FFF2-40B4-BE49-F238E27FC236}">
                  <a16:creationId xmlns:a16="http://schemas.microsoft.com/office/drawing/2014/main" id="{4143D8CD-6DE2-43C1-8170-0176303F25A5}"/>
                </a:ext>
              </a:extLst>
            </p:cNvPr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4325;p48">
              <a:extLst>
                <a:ext uri="{FF2B5EF4-FFF2-40B4-BE49-F238E27FC236}">
                  <a16:creationId xmlns:a16="http://schemas.microsoft.com/office/drawing/2014/main" id="{8FE4197D-1C45-4F4A-86FB-6D1B8724F4FA}"/>
                </a:ext>
              </a:extLst>
            </p:cNvPr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4326;p48">
              <a:extLst>
                <a:ext uri="{FF2B5EF4-FFF2-40B4-BE49-F238E27FC236}">
                  <a16:creationId xmlns:a16="http://schemas.microsoft.com/office/drawing/2014/main" id="{578C2D98-6813-4CCF-86E8-8E4EA999F101}"/>
                </a:ext>
              </a:extLst>
            </p:cNvPr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4327;p48">
              <a:extLst>
                <a:ext uri="{FF2B5EF4-FFF2-40B4-BE49-F238E27FC236}">
                  <a16:creationId xmlns:a16="http://schemas.microsoft.com/office/drawing/2014/main" id="{E92462CE-F3D6-4FE3-86D5-0D26CF0576DD}"/>
                </a:ext>
              </a:extLst>
            </p:cNvPr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4328;p48">
              <a:extLst>
                <a:ext uri="{FF2B5EF4-FFF2-40B4-BE49-F238E27FC236}">
                  <a16:creationId xmlns:a16="http://schemas.microsoft.com/office/drawing/2014/main" id="{DC850E5C-BF7A-46A0-B135-221EB720D622}"/>
                </a:ext>
              </a:extLst>
            </p:cNvPr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4329;p48">
              <a:extLst>
                <a:ext uri="{FF2B5EF4-FFF2-40B4-BE49-F238E27FC236}">
                  <a16:creationId xmlns:a16="http://schemas.microsoft.com/office/drawing/2014/main" id="{5C4F88B9-7B4B-4379-957A-2C88B2E49485}"/>
                </a:ext>
              </a:extLst>
            </p:cNvPr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4330;p48">
              <a:extLst>
                <a:ext uri="{FF2B5EF4-FFF2-40B4-BE49-F238E27FC236}">
                  <a16:creationId xmlns:a16="http://schemas.microsoft.com/office/drawing/2014/main" id="{97D17365-C12A-4E81-9BF2-10BF968C9815}"/>
                </a:ext>
              </a:extLst>
            </p:cNvPr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4331;p48">
              <a:extLst>
                <a:ext uri="{FF2B5EF4-FFF2-40B4-BE49-F238E27FC236}">
                  <a16:creationId xmlns:a16="http://schemas.microsoft.com/office/drawing/2014/main" id="{BA305C9F-A484-4AD6-B981-82390287F89A}"/>
                </a:ext>
              </a:extLst>
            </p:cNvPr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4332;p48">
              <a:extLst>
                <a:ext uri="{FF2B5EF4-FFF2-40B4-BE49-F238E27FC236}">
                  <a16:creationId xmlns:a16="http://schemas.microsoft.com/office/drawing/2014/main" id="{783E3410-C4B4-412B-9C71-07C5C623B93B}"/>
                </a:ext>
              </a:extLst>
            </p:cNvPr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4333;p48">
              <a:extLst>
                <a:ext uri="{FF2B5EF4-FFF2-40B4-BE49-F238E27FC236}">
                  <a16:creationId xmlns:a16="http://schemas.microsoft.com/office/drawing/2014/main" id="{730C9BE8-9FA8-4CAC-A6B9-6F6C4D93528E}"/>
                </a:ext>
              </a:extLst>
            </p:cNvPr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4334;p48">
              <a:extLst>
                <a:ext uri="{FF2B5EF4-FFF2-40B4-BE49-F238E27FC236}">
                  <a16:creationId xmlns:a16="http://schemas.microsoft.com/office/drawing/2014/main" id="{4E878285-A806-4B98-886B-67C134FFF68C}"/>
                </a:ext>
              </a:extLst>
            </p:cNvPr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4335;p48">
              <a:extLst>
                <a:ext uri="{FF2B5EF4-FFF2-40B4-BE49-F238E27FC236}">
                  <a16:creationId xmlns:a16="http://schemas.microsoft.com/office/drawing/2014/main" id="{10E22B65-30F2-4BF8-A845-2A2562A3A134}"/>
                </a:ext>
              </a:extLst>
            </p:cNvPr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4336;p48">
              <a:extLst>
                <a:ext uri="{FF2B5EF4-FFF2-40B4-BE49-F238E27FC236}">
                  <a16:creationId xmlns:a16="http://schemas.microsoft.com/office/drawing/2014/main" id="{9E7545D2-C1DA-4E52-AF5A-D40E49973808}"/>
                </a:ext>
              </a:extLst>
            </p:cNvPr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4337;p48">
              <a:extLst>
                <a:ext uri="{FF2B5EF4-FFF2-40B4-BE49-F238E27FC236}">
                  <a16:creationId xmlns:a16="http://schemas.microsoft.com/office/drawing/2014/main" id="{98953BFD-D8F8-4487-9A5F-666BE38CD718}"/>
                </a:ext>
              </a:extLst>
            </p:cNvPr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4338;p48">
              <a:extLst>
                <a:ext uri="{FF2B5EF4-FFF2-40B4-BE49-F238E27FC236}">
                  <a16:creationId xmlns:a16="http://schemas.microsoft.com/office/drawing/2014/main" id="{8869B7F4-4F86-4536-802E-E6213E8F0849}"/>
                </a:ext>
              </a:extLst>
            </p:cNvPr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4339;p48">
              <a:extLst>
                <a:ext uri="{FF2B5EF4-FFF2-40B4-BE49-F238E27FC236}">
                  <a16:creationId xmlns:a16="http://schemas.microsoft.com/office/drawing/2014/main" id="{4C5B6247-D688-4BD0-8063-B999363AEDA3}"/>
                </a:ext>
              </a:extLst>
            </p:cNvPr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4340;p48">
              <a:extLst>
                <a:ext uri="{FF2B5EF4-FFF2-40B4-BE49-F238E27FC236}">
                  <a16:creationId xmlns:a16="http://schemas.microsoft.com/office/drawing/2014/main" id="{6EF397E0-A56E-4B7A-AFEC-EAD8AF897B67}"/>
                </a:ext>
              </a:extLst>
            </p:cNvPr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4341;p48">
              <a:extLst>
                <a:ext uri="{FF2B5EF4-FFF2-40B4-BE49-F238E27FC236}">
                  <a16:creationId xmlns:a16="http://schemas.microsoft.com/office/drawing/2014/main" id="{10A3925E-C165-4E82-A864-37D8377DDA60}"/>
                </a:ext>
              </a:extLst>
            </p:cNvPr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4342;p48">
              <a:extLst>
                <a:ext uri="{FF2B5EF4-FFF2-40B4-BE49-F238E27FC236}">
                  <a16:creationId xmlns:a16="http://schemas.microsoft.com/office/drawing/2014/main" id="{74997A54-4FBA-409C-9D53-6E00F9CFA377}"/>
                </a:ext>
              </a:extLst>
            </p:cNvPr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4343;p48">
              <a:extLst>
                <a:ext uri="{FF2B5EF4-FFF2-40B4-BE49-F238E27FC236}">
                  <a16:creationId xmlns:a16="http://schemas.microsoft.com/office/drawing/2014/main" id="{1A7CCE16-4636-4670-8C30-DDAE9E85046F}"/>
                </a:ext>
              </a:extLst>
            </p:cNvPr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83" name="Google Shape;4344;p48">
                <a:extLst>
                  <a:ext uri="{FF2B5EF4-FFF2-40B4-BE49-F238E27FC236}">
                    <a16:creationId xmlns:a16="http://schemas.microsoft.com/office/drawing/2014/main" id="{DA26679C-9876-49F5-ABC1-5E59D35EE1FA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345;p48">
                <a:extLst>
                  <a:ext uri="{FF2B5EF4-FFF2-40B4-BE49-F238E27FC236}">
                    <a16:creationId xmlns:a16="http://schemas.microsoft.com/office/drawing/2014/main" id="{73F4A493-DABE-479F-BD68-5D0EFEB770D1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346;p48">
                <a:extLst>
                  <a:ext uri="{FF2B5EF4-FFF2-40B4-BE49-F238E27FC236}">
                    <a16:creationId xmlns:a16="http://schemas.microsoft.com/office/drawing/2014/main" id="{5FE82D0D-E5D0-4D06-84F0-45BCB854A56C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347;p48">
                <a:extLst>
                  <a:ext uri="{FF2B5EF4-FFF2-40B4-BE49-F238E27FC236}">
                    <a16:creationId xmlns:a16="http://schemas.microsoft.com/office/drawing/2014/main" id="{EC0D4C62-3076-46B5-80E9-29F390F07107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348;p48">
                <a:extLst>
                  <a:ext uri="{FF2B5EF4-FFF2-40B4-BE49-F238E27FC236}">
                    <a16:creationId xmlns:a16="http://schemas.microsoft.com/office/drawing/2014/main" id="{E2E78A89-6BEA-4046-8B1A-8A5EE0271BA8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004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DC42CC-4F1A-4F69-B1FB-56AD75088F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29448" y="811433"/>
            <a:ext cx="1892158" cy="3706990"/>
          </a:xfrm>
          <a:prstGeom prst="rect">
            <a:avLst/>
          </a:prstGeom>
        </p:spPr>
      </p:pic>
      <p:sp>
        <p:nvSpPr>
          <p:cNvPr id="1979" name="Google Shape;1979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Espera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lt1"/>
                </a:solidFill>
              </a:rPr>
              <a:t>Se les mostrará a los usuarios la ubicación de su lavador en cuanto se encuentre en destino.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80" name="Google Shape;1980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81" name="Google Shape;1981;p31"/>
          <p:cNvGrpSpPr/>
          <p:nvPr/>
        </p:nvGrpSpPr>
        <p:grpSpPr>
          <a:xfrm>
            <a:off x="6590360" y="462398"/>
            <a:ext cx="1949889" cy="4443387"/>
            <a:chOff x="2547150" y="238125"/>
            <a:chExt cx="2525675" cy="5238750"/>
          </a:xfrm>
        </p:grpSpPr>
        <p:sp>
          <p:nvSpPr>
            <p:cNvPr id="1982" name="Google Shape;1982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861;p19">
            <a:extLst>
              <a:ext uri="{FF2B5EF4-FFF2-40B4-BE49-F238E27FC236}">
                <a16:creationId xmlns:a16="http://schemas.microsoft.com/office/drawing/2014/main" id="{E9330672-990D-440B-88B8-BCF6402F2BCA}"/>
              </a:ext>
            </a:extLst>
          </p:cNvPr>
          <p:cNvGrpSpPr/>
          <p:nvPr/>
        </p:nvGrpSpPr>
        <p:grpSpPr>
          <a:xfrm>
            <a:off x="4572000" y="1648028"/>
            <a:ext cx="2297431" cy="2787028"/>
            <a:chOff x="2533225" y="322726"/>
            <a:chExt cx="3925890" cy="4762523"/>
          </a:xfrm>
        </p:grpSpPr>
        <p:sp>
          <p:nvSpPr>
            <p:cNvPr id="170" name="Google Shape;862;p19">
              <a:extLst>
                <a:ext uri="{FF2B5EF4-FFF2-40B4-BE49-F238E27FC236}">
                  <a16:creationId xmlns:a16="http://schemas.microsoft.com/office/drawing/2014/main" id="{C32CD393-81A8-4D09-A1D9-B8958F1DC89D}"/>
                </a:ext>
              </a:extLst>
            </p:cNvPr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863;p19">
              <a:extLst>
                <a:ext uri="{FF2B5EF4-FFF2-40B4-BE49-F238E27FC236}">
                  <a16:creationId xmlns:a16="http://schemas.microsoft.com/office/drawing/2014/main" id="{77DAB1BB-6E1C-4C70-8762-47FB1A1AEA81}"/>
                </a:ext>
              </a:extLst>
            </p:cNvPr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864;p19">
              <a:extLst>
                <a:ext uri="{FF2B5EF4-FFF2-40B4-BE49-F238E27FC236}">
                  <a16:creationId xmlns:a16="http://schemas.microsoft.com/office/drawing/2014/main" id="{5AB682C7-EB57-4435-9E32-AB06C9717535}"/>
                </a:ext>
              </a:extLst>
            </p:cNvPr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865;p19">
              <a:extLst>
                <a:ext uri="{FF2B5EF4-FFF2-40B4-BE49-F238E27FC236}">
                  <a16:creationId xmlns:a16="http://schemas.microsoft.com/office/drawing/2014/main" id="{C8625B57-5213-4F63-B201-2F1E0B811239}"/>
                </a:ext>
              </a:extLst>
            </p:cNvPr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866;p19">
              <a:extLst>
                <a:ext uri="{FF2B5EF4-FFF2-40B4-BE49-F238E27FC236}">
                  <a16:creationId xmlns:a16="http://schemas.microsoft.com/office/drawing/2014/main" id="{9A860CB3-B80D-446E-8EFB-590CE4BC52AD}"/>
                </a:ext>
              </a:extLst>
            </p:cNvPr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867;p19">
              <a:extLst>
                <a:ext uri="{FF2B5EF4-FFF2-40B4-BE49-F238E27FC236}">
                  <a16:creationId xmlns:a16="http://schemas.microsoft.com/office/drawing/2014/main" id="{3EF742E5-352A-4A7F-8E81-68AE716E714A}"/>
                </a:ext>
              </a:extLst>
            </p:cNvPr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868;p19">
              <a:extLst>
                <a:ext uri="{FF2B5EF4-FFF2-40B4-BE49-F238E27FC236}">
                  <a16:creationId xmlns:a16="http://schemas.microsoft.com/office/drawing/2014/main" id="{E2CF9994-45A2-4495-B9E0-D118C8F2CFC8}"/>
                </a:ext>
              </a:extLst>
            </p:cNvPr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869;p19">
              <a:extLst>
                <a:ext uri="{FF2B5EF4-FFF2-40B4-BE49-F238E27FC236}">
                  <a16:creationId xmlns:a16="http://schemas.microsoft.com/office/drawing/2014/main" id="{EBE2DCAB-5896-425D-AFC8-B01E39127514}"/>
                </a:ext>
              </a:extLst>
            </p:cNvPr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870;p19">
              <a:extLst>
                <a:ext uri="{FF2B5EF4-FFF2-40B4-BE49-F238E27FC236}">
                  <a16:creationId xmlns:a16="http://schemas.microsoft.com/office/drawing/2014/main" id="{AB068890-CCFE-449D-83ED-E3CFF6A1AE19}"/>
                </a:ext>
              </a:extLst>
            </p:cNvPr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871;p19">
              <a:extLst>
                <a:ext uri="{FF2B5EF4-FFF2-40B4-BE49-F238E27FC236}">
                  <a16:creationId xmlns:a16="http://schemas.microsoft.com/office/drawing/2014/main" id="{9006945A-7D39-4822-9922-636D545AA040}"/>
                </a:ext>
              </a:extLst>
            </p:cNvPr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872;p19">
              <a:extLst>
                <a:ext uri="{FF2B5EF4-FFF2-40B4-BE49-F238E27FC236}">
                  <a16:creationId xmlns:a16="http://schemas.microsoft.com/office/drawing/2014/main" id="{92428944-6768-457F-BCE1-3B724659E09A}"/>
                </a:ext>
              </a:extLst>
            </p:cNvPr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873;p19">
              <a:extLst>
                <a:ext uri="{FF2B5EF4-FFF2-40B4-BE49-F238E27FC236}">
                  <a16:creationId xmlns:a16="http://schemas.microsoft.com/office/drawing/2014/main" id="{1CEFEFF8-6AE4-456D-BD99-1ED74D560FA7}"/>
                </a:ext>
              </a:extLst>
            </p:cNvPr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874;p19">
              <a:extLst>
                <a:ext uri="{FF2B5EF4-FFF2-40B4-BE49-F238E27FC236}">
                  <a16:creationId xmlns:a16="http://schemas.microsoft.com/office/drawing/2014/main" id="{76A22852-A9A4-430A-91AC-2559DCEF4371}"/>
                </a:ext>
              </a:extLst>
            </p:cNvPr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875;p19">
              <a:extLst>
                <a:ext uri="{FF2B5EF4-FFF2-40B4-BE49-F238E27FC236}">
                  <a16:creationId xmlns:a16="http://schemas.microsoft.com/office/drawing/2014/main" id="{07C34D5C-447C-4B04-8F36-7EA01BC6CA51}"/>
                </a:ext>
              </a:extLst>
            </p:cNvPr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876;p19">
              <a:extLst>
                <a:ext uri="{FF2B5EF4-FFF2-40B4-BE49-F238E27FC236}">
                  <a16:creationId xmlns:a16="http://schemas.microsoft.com/office/drawing/2014/main" id="{BB614469-A83E-4A90-A987-4D4DBA52235A}"/>
                </a:ext>
              </a:extLst>
            </p:cNvPr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877;p19">
              <a:extLst>
                <a:ext uri="{FF2B5EF4-FFF2-40B4-BE49-F238E27FC236}">
                  <a16:creationId xmlns:a16="http://schemas.microsoft.com/office/drawing/2014/main" id="{33CFCF22-8F74-4166-80D4-BFF4B4B398B1}"/>
                </a:ext>
              </a:extLst>
            </p:cNvPr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878;p19">
              <a:extLst>
                <a:ext uri="{FF2B5EF4-FFF2-40B4-BE49-F238E27FC236}">
                  <a16:creationId xmlns:a16="http://schemas.microsoft.com/office/drawing/2014/main" id="{834C8661-F5B7-42F9-B8A8-2CA5E8EE9A64}"/>
                </a:ext>
              </a:extLst>
            </p:cNvPr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879;p19">
              <a:extLst>
                <a:ext uri="{FF2B5EF4-FFF2-40B4-BE49-F238E27FC236}">
                  <a16:creationId xmlns:a16="http://schemas.microsoft.com/office/drawing/2014/main" id="{F440045E-1126-4E25-8B87-452DA1252FCA}"/>
                </a:ext>
              </a:extLst>
            </p:cNvPr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880;p19">
              <a:extLst>
                <a:ext uri="{FF2B5EF4-FFF2-40B4-BE49-F238E27FC236}">
                  <a16:creationId xmlns:a16="http://schemas.microsoft.com/office/drawing/2014/main" id="{9077E38D-365E-4CA0-A941-AE0C499BDCE3}"/>
                </a:ext>
              </a:extLst>
            </p:cNvPr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881;p19">
              <a:extLst>
                <a:ext uri="{FF2B5EF4-FFF2-40B4-BE49-F238E27FC236}">
                  <a16:creationId xmlns:a16="http://schemas.microsoft.com/office/drawing/2014/main" id="{78AD78E3-5E16-4CE9-80CF-F67714AB1836}"/>
                </a:ext>
              </a:extLst>
            </p:cNvPr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882;p19">
              <a:extLst>
                <a:ext uri="{FF2B5EF4-FFF2-40B4-BE49-F238E27FC236}">
                  <a16:creationId xmlns:a16="http://schemas.microsoft.com/office/drawing/2014/main" id="{F1A1355E-B808-460A-B6F6-644E21118C26}"/>
                </a:ext>
              </a:extLst>
            </p:cNvPr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883;p19">
              <a:extLst>
                <a:ext uri="{FF2B5EF4-FFF2-40B4-BE49-F238E27FC236}">
                  <a16:creationId xmlns:a16="http://schemas.microsoft.com/office/drawing/2014/main" id="{E40B2279-E95E-44E3-91F0-378FD0E0685E}"/>
                </a:ext>
              </a:extLst>
            </p:cNvPr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884;p19">
              <a:extLst>
                <a:ext uri="{FF2B5EF4-FFF2-40B4-BE49-F238E27FC236}">
                  <a16:creationId xmlns:a16="http://schemas.microsoft.com/office/drawing/2014/main" id="{75B97909-9FEE-4D7F-9BBF-F50A72BD92B0}"/>
                </a:ext>
              </a:extLst>
            </p:cNvPr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885;p19">
              <a:extLst>
                <a:ext uri="{FF2B5EF4-FFF2-40B4-BE49-F238E27FC236}">
                  <a16:creationId xmlns:a16="http://schemas.microsoft.com/office/drawing/2014/main" id="{5916C231-D22C-4766-B32A-7C642EBD4CB5}"/>
                </a:ext>
              </a:extLst>
            </p:cNvPr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886;p19">
              <a:extLst>
                <a:ext uri="{FF2B5EF4-FFF2-40B4-BE49-F238E27FC236}">
                  <a16:creationId xmlns:a16="http://schemas.microsoft.com/office/drawing/2014/main" id="{DB0A9ACF-3723-4A2E-B1C4-031CB503423A}"/>
                </a:ext>
              </a:extLst>
            </p:cNvPr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887;p19">
              <a:extLst>
                <a:ext uri="{FF2B5EF4-FFF2-40B4-BE49-F238E27FC236}">
                  <a16:creationId xmlns:a16="http://schemas.microsoft.com/office/drawing/2014/main" id="{58560975-6AF7-4785-9491-D98D350C4369}"/>
                </a:ext>
              </a:extLst>
            </p:cNvPr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888;p19">
              <a:extLst>
                <a:ext uri="{FF2B5EF4-FFF2-40B4-BE49-F238E27FC236}">
                  <a16:creationId xmlns:a16="http://schemas.microsoft.com/office/drawing/2014/main" id="{BCE8A0E6-992A-4B71-86E7-C8F185D1DD63}"/>
                </a:ext>
              </a:extLst>
            </p:cNvPr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889;p19">
              <a:extLst>
                <a:ext uri="{FF2B5EF4-FFF2-40B4-BE49-F238E27FC236}">
                  <a16:creationId xmlns:a16="http://schemas.microsoft.com/office/drawing/2014/main" id="{1FC10283-32CB-4A37-B361-7B821B59BEB1}"/>
                </a:ext>
              </a:extLst>
            </p:cNvPr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890;p19">
              <a:extLst>
                <a:ext uri="{FF2B5EF4-FFF2-40B4-BE49-F238E27FC236}">
                  <a16:creationId xmlns:a16="http://schemas.microsoft.com/office/drawing/2014/main" id="{D83F81A0-242E-4846-9F26-7BA65B662C06}"/>
                </a:ext>
              </a:extLst>
            </p:cNvPr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891;p19">
              <a:extLst>
                <a:ext uri="{FF2B5EF4-FFF2-40B4-BE49-F238E27FC236}">
                  <a16:creationId xmlns:a16="http://schemas.microsoft.com/office/drawing/2014/main" id="{F7F7DCDC-E352-4F3E-87C5-6C2D872E39F3}"/>
                </a:ext>
              </a:extLst>
            </p:cNvPr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892;p19">
              <a:extLst>
                <a:ext uri="{FF2B5EF4-FFF2-40B4-BE49-F238E27FC236}">
                  <a16:creationId xmlns:a16="http://schemas.microsoft.com/office/drawing/2014/main" id="{63EA69CF-ED8B-4EB1-A835-8C8757A58447}"/>
                </a:ext>
              </a:extLst>
            </p:cNvPr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893;p19">
              <a:extLst>
                <a:ext uri="{FF2B5EF4-FFF2-40B4-BE49-F238E27FC236}">
                  <a16:creationId xmlns:a16="http://schemas.microsoft.com/office/drawing/2014/main" id="{67E9D473-E257-493E-A2AA-44D47AB4AF74}"/>
                </a:ext>
              </a:extLst>
            </p:cNvPr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894;p19">
              <a:extLst>
                <a:ext uri="{FF2B5EF4-FFF2-40B4-BE49-F238E27FC236}">
                  <a16:creationId xmlns:a16="http://schemas.microsoft.com/office/drawing/2014/main" id="{3F13EBB3-246D-466C-8C80-E48647983B8F}"/>
                </a:ext>
              </a:extLst>
            </p:cNvPr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895;p19">
              <a:extLst>
                <a:ext uri="{FF2B5EF4-FFF2-40B4-BE49-F238E27FC236}">
                  <a16:creationId xmlns:a16="http://schemas.microsoft.com/office/drawing/2014/main" id="{7A5D453F-FBE8-49B4-AF96-560958C411FA}"/>
                </a:ext>
              </a:extLst>
            </p:cNvPr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896;p19">
              <a:extLst>
                <a:ext uri="{FF2B5EF4-FFF2-40B4-BE49-F238E27FC236}">
                  <a16:creationId xmlns:a16="http://schemas.microsoft.com/office/drawing/2014/main" id="{C0E0FAA5-A6CA-4560-9267-93BDD90E1C4B}"/>
                </a:ext>
              </a:extLst>
            </p:cNvPr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897;p19">
              <a:extLst>
                <a:ext uri="{FF2B5EF4-FFF2-40B4-BE49-F238E27FC236}">
                  <a16:creationId xmlns:a16="http://schemas.microsoft.com/office/drawing/2014/main" id="{37BEB83D-762E-46BB-A0D7-42CB0F09E8C3}"/>
                </a:ext>
              </a:extLst>
            </p:cNvPr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898;p19">
              <a:extLst>
                <a:ext uri="{FF2B5EF4-FFF2-40B4-BE49-F238E27FC236}">
                  <a16:creationId xmlns:a16="http://schemas.microsoft.com/office/drawing/2014/main" id="{EEC80AA9-C956-4358-9551-FF348A83A218}"/>
                </a:ext>
              </a:extLst>
            </p:cNvPr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899;p19">
              <a:extLst>
                <a:ext uri="{FF2B5EF4-FFF2-40B4-BE49-F238E27FC236}">
                  <a16:creationId xmlns:a16="http://schemas.microsoft.com/office/drawing/2014/main" id="{8CEEE453-1A9B-42C2-8128-2424EE6636E8}"/>
                </a:ext>
              </a:extLst>
            </p:cNvPr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900;p19">
              <a:extLst>
                <a:ext uri="{FF2B5EF4-FFF2-40B4-BE49-F238E27FC236}">
                  <a16:creationId xmlns:a16="http://schemas.microsoft.com/office/drawing/2014/main" id="{DE41E0FF-508E-4707-91B4-9032D14EB8E6}"/>
                </a:ext>
              </a:extLst>
            </p:cNvPr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901;p19">
              <a:extLst>
                <a:ext uri="{FF2B5EF4-FFF2-40B4-BE49-F238E27FC236}">
                  <a16:creationId xmlns:a16="http://schemas.microsoft.com/office/drawing/2014/main" id="{378FFE8B-EF8B-47E8-850F-95EF2D318703}"/>
                </a:ext>
              </a:extLst>
            </p:cNvPr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902;p19">
              <a:extLst>
                <a:ext uri="{FF2B5EF4-FFF2-40B4-BE49-F238E27FC236}">
                  <a16:creationId xmlns:a16="http://schemas.microsoft.com/office/drawing/2014/main" id="{4B0B4C97-E1EF-4A3E-8780-C4F52DE991AF}"/>
                </a:ext>
              </a:extLst>
            </p:cNvPr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903;p19">
              <a:extLst>
                <a:ext uri="{FF2B5EF4-FFF2-40B4-BE49-F238E27FC236}">
                  <a16:creationId xmlns:a16="http://schemas.microsoft.com/office/drawing/2014/main" id="{254714DF-9893-4521-81EA-C5C2B9F47575}"/>
                </a:ext>
              </a:extLst>
            </p:cNvPr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904;p19">
              <a:extLst>
                <a:ext uri="{FF2B5EF4-FFF2-40B4-BE49-F238E27FC236}">
                  <a16:creationId xmlns:a16="http://schemas.microsoft.com/office/drawing/2014/main" id="{5186B1E5-C309-4A96-B0D5-B086D1EA983C}"/>
                </a:ext>
              </a:extLst>
            </p:cNvPr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" name="Google Shape;905;p19">
              <a:extLst>
                <a:ext uri="{FF2B5EF4-FFF2-40B4-BE49-F238E27FC236}">
                  <a16:creationId xmlns:a16="http://schemas.microsoft.com/office/drawing/2014/main" id="{EEB0AC08-F46E-45CF-820D-A2F9D94D7701}"/>
                </a:ext>
              </a:extLst>
            </p:cNvPr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293" name="Google Shape;906;p19">
                <a:extLst>
                  <a:ext uri="{FF2B5EF4-FFF2-40B4-BE49-F238E27FC236}">
                    <a16:creationId xmlns:a16="http://schemas.microsoft.com/office/drawing/2014/main" id="{D66F2A15-3917-4194-AEAF-0A48499DF2E4}"/>
                  </a:ext>
                </a:extLst>
              </p:cNvPr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907;p19">
                <a:extLst>
                  <a:ext uri="{FF2B5EF4-FFF2-40B4-BE49-F238E27FC236}">
                    <a16:creationId xmlns:a16="http://schemas.microsoft.com/office/drawing/2014/main" id="{6001C922-9F1D-4862-AF12-0B652725101D}"/>
                  </a:ext>
                </a:extLst>
              </p:cNvPr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908;p19">
                <a:extLst>
                  <a:ext uri="{FF2B5EF4-FFF2-40B4-BE49-F238E27FC236}">
                    <a16:creationId xmlns:a16="http://schemas.microsoft.com/office/drawing/2014/main" id="{8D065B0A-03A3-41D6-BB64-646DEE4562C5}"/>
                  </a:ext>
                </a:extLst>
              </p:cNvPr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909;p19">
                <a:extLst>
                  <a:ext uri="{FF2B5EF4-FFF2-40B4-BE49-F238E27FC236}">
                    <a16:creationId xmlns:a16="http://schemas.microsoft.com/office/drawing/2014/main" id="{F26A6C57-A47D-4201-98C5-54AA7F07B65E}"/>
                  </a:ext>
                </a:extLst>
              </p:cNvPr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910;p19">
                <a:extLst>
                  <a:ext uri="{FF2B5EF4-FFF2-40B4-BE49-F238E27FC236}">
                    <a16:creationId xmlns:a16="http://schemas.microsoft.com/office/drawing/2014/main" id="{C46FEED9-CBD4-4828-8BCE-D41636BE22BD}"/>
                  </a:ext>
                </a:extLst>
              </p:cNvPr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911;p19">
                <a:extLst>
                  <a:ext uri="{FF2B5EF4-FFF2-40B4-BE49-F238E27FC236}">
                    <a16:creationId xmlns:a16="http://schemas.microsoft.com/office/drawing/2014/main" id="{32483F2B-F3DF-4EF3-AEB5-FED43F0369AA}"/>
                  </a:ext>
                </a:extLst>
              </p:cNvPr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912;p19">
                <a:extLst>
                  <a:ext uri="{FF2B5EF4-FFF2-40B4-BE49-F238E27FC236}">
                    <a16:creationId xmlns:a16="http://schemas.microsoft.com/office/drawing/2014/main" id="{A8DCD646-50ED-42D5-BE38-86A0C9DDE12C}"/>
                  </a:ext>
                </a:extLst>
              </p:cNvPr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913;p19">
                <a:extLst>
                  <a:ext uri="{FF2B5EF4-FFF2-40B4-BE49-F238E27FC236}">
                    <a16:creationId xmlns:a16="http://schemas.microsoft.com/office/drawing/2014/main" id="{7037E890-464D-4CF3-A449-67B852AC935A}"/>
                  </a:ext>
                </a:extLst>
              </p:cNvPr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914;p19">
              <a:extLst>
                <a:ext uri="{FF2B5EF4-FFF2-40B4-BE49-F238E27FC236}">
                  <a16:creationId xmlns:a16="http://schemas.microsoft.com/office/drawing/2014/main" id="{804120DB-B97A-4B80-8BC2-D4C6EEE95C8B}"/>
                </a:ext>
              </a:extLst>
            </p:cNvPr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915;p19">
              <a:extLst>
                <a:ext uri="{FF2B5EF4-FFF2-40B4-BE49-F238E27FC236}">
                  <a16:creationId xmlns:a16="http://schemas.microsoft.com/office/drawing/2014/main" id="{E9DBEF0C-2727-4B3D-845D-4A28ED630456}"/>
                </a:ext>
              </a:extLst>
            </p:cNvPr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916;p19">
              <a:extLst>
                <a:ext uri="{FF2B5EF4-FFF2-40B4-BE49-F238E27FC236}">
                  <a16:creationId xmlns:a16="http://schemas.microsoft.com/office/drawing/2014/main" id="{A5793EBC-6DAB-4D74-8301-7014F7C622E1}"/>
                </a:ext>
              </a:extLst>
            </p:cNvPr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917;p19">
              <a:extLst>
                <a:ext uri="{FF2B5EF4-FFF2-40B4-BE49-F238E27FC236}">
                  <a16:creationId xmlns:a16="http://schemas.microsoft.com/office/drawing/2014/main" id="{FCA8E70C-C219-46BB-B58F-31AE43F28314}"/>
                </a:ext>
              </a:extLst>
            </p:cNvPr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18;p19">
              <a:extLst>
                <a:ext uri="{FF2B5EF4-FFF2-40B4-BE49-F238E27FC236}">
                  <a16:creationId xmlns:a16="http://schemas.microsoft.com/office/drawing/2014/main" id="{0BF5ABCF-BBF1-48A5-B58F-F9A4B1C88D03}"/>
                </a:ext>
              </a:extLst>
            </p:cNvPr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919;p19">
              <a:extLst>
                <a:ext uri="{FF2B5EF4-FFF2-40B4-BE49-F238E27FC236}">
                  <a16:creationId xmlns:a16="http://schemas.microsoft.com/office/drawing/2014/main" id="{D5C05E60-EFD1-4F22-BB91-21EB6B81AE04}"/>
                </a:ext>
              </a:extLst>
            </p:cNvPr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920;p19">
              <a:extLst>
                <a:ext uri="{FF2B5EF4-FFF2-40B4-BE49-F238E27FC236}">
                  <a16:creationId xmlns:a16="http://schemas.microsoft.com/office/drawing/2014/main" id="{8EFB3D9F-B0C8-4EA9-9D47-ADA6AB60AF85}"/>
                </a:ext>
              </a:extLst>
            </p:cNvPr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921;p19">
              <a:extLst>
                <a:ext uri="{FF2B5EF4-FFF2-40B4-BE49-F238E27FC236}">
                  <a16:creationId xmlns:a16="http://schemas.microsoft.com/office/drawing/2014/main" id="{4FB71ABA-63A4-42D9-BF89-2B2F7267D0A6}"/>
                </a:ext>
              </a:extLst>
            </p:cNvPr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922;p19">
              <a:extLst>
                <a:ext uri="{FF2B5EF4-FFF2-40B4-BE49-F238E27FC236}">
                  <a16:creationId xmlns:a16="http://schemas.microsoft.com/office/drawing/2014/main" id="{8F9A71B3-3E4F-432E-A7D5-2C874FDE2AD6}"/>
                </a:ext>
              </a:extLst>
            </p:cNvPr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923;p19">
              <a:extLst>
                <a:ext uri="{FF2B5EF4-FFF2-40B4-BE49-F238E27FC236}">
                  <a16:creationId xmlns:a16="http://schemas.microsoft.com/office/drawing/2014/main" id="{2D0A778F-DBE3-477C-9DDC-57FE40AF3425}"/>
                </a:ext>
              </a:extLst>
            </p:cNvPr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924;p19">
              <a:extLst>
                <a:ext uri="{FF2B5EF4-FFF2-40B4-BE49-F238E27FC236}">
                  <a16:creationId xmlns:a16="http://schemas.microsoft.com/office/drawing/2014/main" id="{8D35577A-0F4C-446C-B3FD-B5B91427C35B}"/>
                </a:ext>
              </a:extLst>
            </p:cNvPr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925;p19">
              <a:extLst>
                <a:ext uri="{FF2B5EF4-FFF2-40B4-BE49-F238E27FC236}">
                  <a16:creationId xmlns:a16="http://schemas.microsoft.com/office/drawing/2014/main" id="{5C98E9D4-C57B-4ABA-984D-167154B0BBD6}"/>
                </a:ext>
              </a:extLst>
            </p:cNvPr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926;p19">
              <a:extLst>
                <a:ext uri="{FF2B5EF4-FFF2-40B4-BE49-F238E27FC236}">
                  <a16:creationId xmlns:a16="http://schemas.microsoft.com/office/drawing/2014/main" id="{2A71BA59-89D7-4259-AC18-7394C2CBDB5E}"/>
                </a:ext>
              </a:extLst>
            </p:cNvPr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927;p19">
              <a:extLst>
                <a:ext uri="{FF2B5EF4-FFF2-40B4-BE49-F238E27FC236}">
                  <a16:creationId xmlns:a16="http://schemas.microsoft.com/office/drawing/2014/main" id="{3F27FC29-EBC5-473B-833D-1506BFEC8771}"/>
                </a:ext>
              </a:extLst>
            </p:cNvPr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928;p19">
              <a:extLst>
                <a:ext uri="{FF2B5EF4-FFF2-40B4-BE49-F238E27FC236}">
                  <a16:creationId xmlns:a16="http://schemas.microsoft.com/office/drawing/2014/main" id="{4C91EA28-FD16-430E-B9C2-D6F309DAE456}"/>
                </a:ext>
              </a:extLst>
            </p:cNvPr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929;p19">
              <a:extLst>
                <a:ext uri="{FF2B5EF4-FFF2-40B4-BE49-F238E27FC236}">
                  <a16:creationId xmlns:a16="http://schemas.microsoft.com/office/drawing/2014/main" id="{1E04C8CB-EAFB-48D5-A9C3-26375317FBED}"/>
                </a:ext>
              </a:extLst>
            </p:cNvPr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930;p19">
              <a:extLst>
                <a:ext uri="{FF2B5EF4-FFF2-40B4-BE49-F238E27FC236}">
                  <a16:creationId xmlns:a16="http://schemas.microsoft.com/office/drawing/2014/main" id="{0DF096C0-ACA7-47C4-AC4E-23FC7095F444}"/>
                </a:ext>
              </a:extLst>
            </p:cNvPr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931;p19">
              <a:extLst>
                <a:ext uri="{FF2B5EF4-FFF2-40B4-BE49-F238E27FC236}">
                  <a16:creationId xmlns:a16="http://schemas.microsoft.com/office/drawing/2014/main" id="{DE7919C6-B268-4A08-A65A-6EFA47D1DFBB}"/>
                </a:ext>
              </a:extLst>
            </p:cNvPr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932;p19">
              <a:extLst>
                <a:ext uri="{FF2B5EF4-FFF2-40B4-BE49-F238E27FC236}">
                  <a16:creationId xmlns:a16="http://schemas.microsoft.com/office/drawing/2014/main" id="{28224FD8-88D7-4659-A8E4-C430A39A5E64}"/>
                </a:ext>
              </a:extLst>
            </p:cNvPr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933;p19">
              <a:extLst>
                <a:ext uri="{FF2B5EF4-FFF2-40B4-BE49-F238E27FC236}">
                  <a16:creationId xmlns:a16="http://schemas.microsoft.com/office/drawing/2014/main" id="{5B295984-60BD-4C70-8366-6BE983190063}"/>
                </a:ext>
              </a:extLst>
            </p:cNvPr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934;p19">
              <a:extLst>
                <a:ext uri="{FF2B5EF4-FFF2-40B4-BE49-F238E27FC236}">
                  <a16:creationId xmlns:a16="http://schemas.microsoft.com/office/drawing/2014/main" id="{33A35DE8-030E-4C4D-AA74-9343998A4FB1}"/>
                </a:ext>
              </a:extLst>
            </p:cNvPr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935;p19">
              <a:extLst>
                <a:ext uri="{FF2B5EF4-FFF2-40B4-BE49-F238E27FC236}">
                  <a16:creationId xmlns:a16="http://schemas.microsoft.com/office/drawing/2014/main" id="{D64866C2-CCDA-4E80-AE52-2F999540F3E2}"/>
                </a:ext>
              </a:extLst>
            </p:cNvPr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936;p19">
              <a:extLst>
                <a:ext uri="{FF2B5EF4-FFF2-40B4-BE49-F238E27FC236}">
                  <a16:creationId xmlns:a16="http://schemas.microsoft.com/office/drawing/2014/main" id="{E22E032E-AC26-4EBF-9BCA-FE9C09EB780D}"/>
                </a:ext>
              </a:extLst>
            </p:cNvPr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937;p19">
              <a:extLst>
                <a:ext uri="{FF2B5EF4-FFF2-40B4-BE49-F238E27FC236}">
                  <a16:creationId xmlns:a16="http://schemas.microsoft.com/office/drawing/2014/main" id="{44D9E727-8D32-4BE5-BE2C-1CEB93BC6CEB}"/>
                </a:ext>
              </a:extLst>
            </p:cNvPr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938;p19">
              <a:extLst>
                <a:ext uri="{FF2B5EF4-FFF2-40B4-BE49-F238E27FC236}">
                  <a16:creationId xmlns:a16="http://schemas.microsoft.com/office/drawing/2014/main" id="{FF56E5C6-574E-4BC8-A7A8-0B2F6A5812ED}"/>
                </a:ext>
              </a:extLst>
            </p:cNvPr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939;p19">
              <a:extLst>
                <a:ext uri="{FF2B5EF4-FFF2-40B4-BE49-F238E27FC236}">
                  <a16:creationId xmlns:a16="http://schemas.microsoft.com/office/drawing/2014/main" id="{DED1A38A-386D-4BC1-B87A-D6AF171C1C5F}"/>
                </a:ext>
              </a:extLst>
            </p:cNvPr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940;p19">
              <a:extLst>
                <a:ext uri="{FF2B5EF4-FFF2-40B4-BE49-F238E27FC236}">
                  <a16:creationId xmlns:a16="http://schemas.microsoft.com/office/drawing/2014/main" id="{FFC2630A-6A76-4036-97B4-B70EC3719330}"/>
                </a:ext>
              </a:extLst>
            </p:cNvPr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941;p19">
              <a:extLst>
                <a:ext uri="{FF2B5EF4-FFF2-40B4-BE49-F238E27FC236}">
                  <a16:creationId xmlns:a16="http://schemas.microsoft.com/office/drawing/2014/main" id="{77995D18-A9C4-43D6-9763-5D50995773A0}"/>
                </a:ext>
              </a:extLst>
            </p:cNvPr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942;p19">
              <a:extLst>
                <a:ext uri="{FF2B5EF4-FFF2-40B4-BE49-F238E27FC236}">
                  <a16:creationId xmlns:a16="http://schemas.microsoft.com/office/drawing/2014/main" id="{6908117F-6B0E-4E82-A6AF-90CE88253E69}"/>
                </a:ext>
              </a:extLst>
            </p:cNvPr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943;p19">
              <a:extLst>
                <a:ext uri="{FF2B5EF4-FFF2-40B4-BE49-F238E27FC236}">
                  <a16:creationId xmlns:a16="http://schemas.microsoft.com/office/drawing/2014/main" id="{54DBEB13-133B-45CF-957E-73BC4F85A9E2}"/>
                </a:ext>
              </a:extLst>
            </p:cNvPr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944;p19">
              <a:extLst>
                <a:ext uri="{FF2B5EF4-FFF2-40B4-BE49-F238E27FC236}">
                  <a16:creationId xmlns:a16="http://schemas.microsoft.com/office/drawing/2014/main" id="{F1EF1447-2DE3-455D-A046-75CFDCA87304}"/>
                </a:ext>
              </a:extLst>
            </p:cNvPr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945;p19">
              <a:extLst>
                <a:ext uri="{FF2B5EF4-FFF2-40B4-BE49-F238E27FC236}">
                  <a16:creationId xmlns:a16="http://schemas.microsoft.com/office/drawing/2014/main" id="{CC4F0671-B29C-4A54-95A3-4C3B595F2576}"/>
                </a:ext>
              </a:extLst>
            </p:cNvPr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946;p19">
              <a:extLst>
                <a:ext uri="{FF2B5EF4-FFF2-40B4-BE49-F238E27FC236}">
                  <a16:creationId xmlns:a16="http://schemas.microsoft.com/office/drawing/2014/main" id="{760258F4-AB05-4C24-8D72-1A2F2E5009DB}"/>
                </a:ext>
              </a:extLst>
            </p:cNvPr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947;p19">
              <a:extLst>
                <a:ext uri="{FF2B5EF4-FFF2-40B4-BE49-F238E27FC236}">
                  <a16:creationId xmlns:a16="http://schemas.microsoft.com/office/drawing/2014/main" id="{EB6E7394-0F0E-46AE-BAC3-725771B86A2C}"/>
                </a:ext>
              </a:extLst>
            </p:cNvPr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948;p19">
              <a:extLst>
                <a:ext uri="{FF2B5EF4-FFF2-40B4-BE49-F238E27FC236}">
                  <a16:creationId xmlns:a16="http://schemas.microsoft.com/office/drawing/2014/main" id="{AB464D3E-B64D-4439-8A0C-901407D22C70}"/>
                </a:ext>
              </a:extLst>
            </p:cNvPr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949;p19">
              <a:extLst>
                <a:ext uri="{FF2B5EF4-FFF2-40B4-BE49-F238E27FC236}">
                  <a16:creationId xmlns:a16="http://schemas.microsoft.com/office/drawing/2014/main" id="{765EFFDC-6ABD-40A6-AC02-3FB657E77682}"/>
                </a:ext>
              </a:extLst>
            </p:cNvPr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950;p19">
              <a:extLst>
                <a:ext uri="{FF2B5EF4-FFF2-40B4-BE49-F238E27FC236}">
                  <a16:creationId xmlns:a16="http://schemas.microsoft.com/office/drawing/2014/main" id="{49F92752-814D-4DAA-ACF1-E45380CA2BD5}"/>
                </a:ext>
              </a:extLst>
            </p:cNvPr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951;p19">
              <a:extLst>
                <a:ext uri="{FF2B5EF4-FFF2-40B4-BE49-F238E27FC236}">
                  <a16:creationId xmlns:a16="http://schemas.microsoft.com/office/drawing/2014/main" id="{11CB8529-2946-4253-9BD2-ADB46859EBC5}"/>
                </a:ext>
              </a:extLst>
            </p:cNvPr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952;p19">
              <a:extLst>
                <a:ext uri="{FF2B5EF4-FFF2-40B4-BE49-F238E27FC236}">
                  <a16:creationId xmlns:a16="http://schemas.microsoft.com/office/drawing/2014/main" id="{D352A2D0-7D1F-4288-AE26-E4E5BF88B7E1}"/>
                </a:ext>
              </a:extLst>
            </p:cNvPr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953;p19">
              <a:extLst>
                <a:ext uri="{FF2B5EF4-FFF2-40B4-BE49-F238E27FC236}">
                  <a16:creationId xmlns:a16="http://schemas.microsoft.com/office/drawing/2014/main" id="{AE37FD2F-F9B7-4367-A4D5-B7B4F4082BB7}"/>
                </a:ext>
              </a:extLst>
            </p:cNvPr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954;p19">
              <a:extLst>
                <a:ext uri="{FF2B5EF4-FFF2-40B4-BE49-F238E27FC236}">
                  <a16:creationId xmlns:a16="http://schemas.microsoft.com/office/drawing/2014/main" id="{9E941C4A-0912-4C4F-B3BC-8EE333563E8C}"/>
                </a:ext>
              </a:extLst>
            </p:cNvPr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955;p19">
              <a:extLst>
                <a:ext uri="{FF2B5EF4-FFF2-40B4-BE49-F238E27FC236}">
                  <a16:creationId xmlns:a16="http://schemas.microsoft.com/office/drawing/2014/main" id="{C42777D1-7DFD-4622-B451-3BAEEA2B4072}"/>
                </a:ext>
              </a:extLst>
            </p:cNvPr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956;p19">
              <a:extLst>
                <a:ext uri="{FF2B5EF4-FFF2-40B4-BE49-F238E27FC236}">
                  <a16:creationId xmlns:a16="http://schemas.microsoft.com/office/drawing/2014/main" id="{7CF9CC0F-D87A-46F8-9302-7B6B9FDE2B7A}"/>
                </a:ext>
              </a:extLst>
            </p:cNvPr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957;p19">
              <a:extLst>
                <a:ext uri="{FF2B5EF4-FFF2-40B4-BE49-F238E27FC236}">
                  <a16:creationId xmlns:a16="http://schemas.microsoft.com/office/drawing/2014/main" id="{40372D73-E326-4953-88C9-DEF0B259E327}"/>
                </a:ext>
              </a:extLst>
            </p:cNvPr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958;p19">
              <a:extLst>
                <a:ext uri="{FF2B5EF4-FFF2-40B4-BE49-F238E27FC236}">
                  <a16:creationId xmlns:a16="http://schemas.microsoft.com/office/drawing/2014/main" id="{709AB993-1774-4902-806C-CD5360D5CBA5}"/>
                </a:ext>
              </a:extLst>
            </p:cNvPr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959;p19">
              <a:extLst>
                <a:ext uri="{FF2B5EF4-FFF2-40B4-BE49-F238E27FC236}">
                  <a16:creationId xmlns:a16="http://schemas.microsoft.com/office/drawing/2014/main" id="{112358D6-108C-45F2-AD1A-686412545D84}"/>
                </a:ext>
              </a:extLst>
            </p:cNvPr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960;p19">
              <a:extLst>
                <a:ext uri="{FF2B5EF4-FFF2-40B4-BE49-F238E27FC236}">
                  <a16:creationId xmlns:a16="http://schemas.microsoft.com/office/drawing/2014/main" id="{B5D3C326-665E-4870-AA99-2385F35D2C66}"/>
                </a:ext>
              </a:extLst>
            </p:cNvPr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961;p19">
              <a:extLst>
                <a:ext uri="{FF2B5EF4-FFF2-40B4-BE49-F238E27FC236}">
                  <a16:creationId xmlns:a16="http://schemas.microsoft.com/office/drawing/2014/main" id="{D4EE6413-E385-4B72-8458-9CD7EA2D651C}"/>
                </a:ext>
              </a:extLst>
            </p:cNvPr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962;p19">
              <a:extLst>
                <a:ext uri="{FF2B5EF4-FFF2-40B4-BE49-F238E27FC236}">
                  <a16:creationId xmlns:a16="http://schemas.microsoft.com/office/drawing/2014/main" id="{1C39EF0A-6748-4E63-9AF1-B13034BA04B7}"/>
                </a:ext>
              </a:extLst>
            </p:cNvPr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963;p19">
              <a:extLst>
                <a:ext uri="{FF2B5EF4-FFF2-40B4-BE49-F238E27FC236}">
                  <a16:creationId xmlns:a16="http://schemas.microsoft.com/office/drawing/2014/main" id="{377B6328-53F9-45B7-BE08-3F0D5E890B70}"/>
                </a:ext>
              </a:extLst>
            </p:cNvPr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964;p19">
              <a:extLst>
                <a:ext uri="{FF2B5EF4-FFF2-40B4-BE49-F238E27FC236}">
                  <a16:creationId xmlns:a16="http://schemas.microsoft.com/office/drawing/2014/main" id="{B7409B38-2CD8-430E-8BED-43D13828268E}"/>
                </a:ext>
              </a:extLst>
            </p:cNvPr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5" name="Google Shape;965;p19">
              <a:extLst>
                <a:ext uri="{FF2B5EF4-FFF2-40B4-BE49-F238E27FC236}">
                  <a16:creationId xmlns:a16="http://schemas.microsoft.com/office/drawing/2014/main" id="{66430746-0599-4728-80B7-E769C0E5AD33}"/>
                </a:ext>
              </a:extLst>
            </p:cNvPr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273" name="Google Shape;966;p19">
                <a:extLst>
                  <a:ext uri="{FF2B5EF4-FFF2-40B4-BE49-F238E27FC236}">
                    <a16:creationId xmlns:a16="http://schemas.microsoft.com/office/drawing/2014/main" id="{D4C1A664-F330-4126-9EBF-935CB8014A3E}"/>
                  </a:ext>
                </a:extLst>
              </p:cNvPr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967;p19">
                <a:extLst>
                  <a:ext uri="{FF2B5EF4-FFF2-40B4-BE49-F238E27FC236}">
                    <a16:creationId xmlns:a16="http://schemas.microsoft.com/office/drawing/2014/main" id="{0C4C809E-28F7-45AA-9505-B5060C4332D7}"/>
                  </a:ext>
                </a:extLst>
              </p:cNvPr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968;p19">
                <a:extLst>
                  <a:ext uri="{FF2B5EF4-FFF2-40B4-BE49-F238E27FC236}">
                    <a16:creationId xmlns:a16="http://schemas.microsoft.com/office/drawing/2014/main" id="{7FC89B34-9989-47C3-934C-CC8E6B4BC9D3}"/>
                  </a:ext>
                </a:extLst>
              </p:cNvPr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969;p19">
                <a:extLst>
                  <a:ext uri="{FF2B5EF4-FFF2-40B4-BE49-F238E27FC236}">
                    <a16:creationId xmlns:a16="http://schemas.microsoft.com/office/drawing/2014/main" id="{4303462C-402F-487A-B0C9-1E16966D0673}"/>
                  </a:ext>
                </a:extLst>
              </p:cNvPr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970;p19">
                <a:extLst>
                  <a:ext uri="{FF2B5EF4-FFF2-40B4-BE49-F238E27FC236}">
                    <a16:creationId xmlns:a16="http://schemas.microsoft.com/office/drawing/2014/main" id="{0A8D92EA-1AD8-4C32-8531-0F06415B99BA}"/>
                  </a:ext>
                </a:extLst>
              </p:cNvPr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971;p19">
                <a:extLst>
                  <a:ext uri="{FF2B5EF4-FFF2-40B4-BE49-F238E27FC236}">
                    <a16:creationId xmlns:a16="http://schemas.microsoft.com/office/drawing/2014/main" id="{39A7AD02-CB5E-403D-A766-C3A93CC851C7}"/>
                  </a:ext>
                </a:extLst>
              </p:cNvPr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972;p19">
                <a:extLst>
                  <a:ext uri="{FF2B5EF4-FFF2-40B4-BE49-F238E27FC236}">
                    <a16:creationId xmlns:a16="http://schemas.microsoft.com/office/drawing/2014/main" id="{B26A3F86-0D7E-4C29-9CC2-B369C9C83093}"/>
                  </a:ext>
                </a:extLst>
              </p:cNvPr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973;p19">
                <a:extLst>
                  <a:ext uri="{FF2B5EF4-FFF2-40B4-BE49-F238E27FC236}">
                    <a16:creationId xmlns:a16="http://schemas.microsoft.com/office/drawing/2014/main" id="{D930BCFC-EB46-454C-9699-4A3EF3AC2FD7}"/>
                  </a:ext>
                </a:extLst>
              </p:cNvPr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974;p19">
                <a:extLst>
                  <a:ext uri="{FF2B5EF4-FFF2-40B4-BE49-F238E27FC236}">
                    <a16:creationId xmlns:a16="http://schemas.microsoft.com/office/drawing/2014/main" id="{B6EA41AD-FFD0-4D45-8F7B-C84A83AE194A}"/>
                  </a:ext>
                </a:extLst>
              </p:cNvPr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975;p19">
                <a:extLst>
                  <a:ext uri="{FF2B5EF4-FFF2-40B4-BE49-F238E27FC236}">
                    <a16:creationId xmlns:a16="http://schemas.microsoft.com/office/drawing/2014/main" id="{850C29C9-326B-46B7-89A8-622CD2893417}"/>
                  </a:ext>
                </a:extLst>
              </p:cNvPr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976;p19">
                <a:extLst>
                  <a:ext uri="{FF2B5EF4-FFF2-40B4-BE49-F238E27FC236}">
                    <a16:creationId xmlns:a16="http://schemas.microsoft.com/office/drawing/2014/main" id="{7FE62298-7C53-41FF-AC88-B296AD521D11}"/>
                  </a:ext>
                </a:extLst>
              </p:cNvPr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977;p19">
                <a:extLst>
                  <a:ext uri="{FF2B5EF4-FFF2-40B4-BE49-F238E27FC236}">
                    <a16:creationId xmlns:a16="http://schemas.microsoft.com/office/drawing/2014/main" id="{52A3CC66-ADF7-4DD2-88C6-B483DC93B165}"/>
                  </a:ext>
                </a:extLst>
              </p:cNvPr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978;p19">
                <a:extLst>
                  <a:ext uri="{FF2B5EF4-FFF2-40B4-BE49-F238E27FC236}">
                    <a16:creationId xmlns:a16="http://schemas.microsoft.com/office/drawing/2014/main" id="{415B877D-3FE2-4FD2-8232-3208D7701555}"/>
                  </a:ext>
                </a:extLst>
              </p:cNvPr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979;p19">
                <a:extLst>
                  <a:ext uri="{FF2B5EF4-FFF2-40B4-BE49-F238E27FC236}">
                    <a16:creationId xmlns:a16="http://schemas.microsoft.com/office/drawing/2014/main" id="{6BF8C1DC-CBEA-4501-AB66-FB920D800D68}"/>
                  </a:ext>
                </a:extLst>
              </p:cNvPr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980;p19">
                <a:extLst>
                  <a:ext uri="{FF2B5EF4-FFF2-40B4-BE49-F238E27FC236}">
                    <a16:creationId xmlns:a16="http://schemas.microsoft.com/office/drawing/2014/main" id="{A06F6BA3-50CC-4981-B41F-550B1FBDB02D}"/>
                  </a:ext>
                </a:extLst>
              </p:cNvPr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981;p19">
                <a:extLst>
                  <a:ext uri="{FF2B5EF4-FFF2-40B4-BE49-F238E27FC236}">
                    <a16:creationId xmlns:a16="http://schemas.microsoft.com/office/drawing/2014/main" id="{9FF6C8CB-56CA-409A-8FC1-F9E547892939}"/>
                  </a:ext>
                </a:extLst>
              </p:cNvPr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982;p19">
                <a:extLst>
                  <a:ext uri="{FF2B5EF4-FFF2-40B4-BE49-F238E27FC236}">
                    <a16:creationId xmlns:a16="http://schemas.microsoft.com/office/drawing/2014/main" id="{44FDAA7A-084F-40E0-8873-4D374C6DCD57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983;p19">
                <a:extLst>
                  <a:ext uri="{FF2B5EF4-FFF2-40B4-BE49-F238E27FC236}">
                    <a16:creationId xmlns:a16="http://schemas.microsoft.com/office/drawing/2014/main" id="{2ED56A76-3B24-44A1-B017-6862A8F21FCD}"/>
                  </a:ext>
                </a:extLst>
              </p:cNvPr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984;p19">
                <a:extLst>
                  <a:ext uri="{FF2B5EF4-FFF2-40B4-BE49-F238E27FC236}">
                    <a16:creationId xmlns:a16="http://schemas.microsoft.com/office/drawing/2014/main" id="{C5D4B13F-C3B8-41C1-B2FB-0C38FD8D850B}"/>
                  </a:ext>
                </a:extLst>
              </p:cNvPr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985;p19">
                <a:extLst>
                  <a:ext uri="{FF2B5EF4-FFF2-40B4-BE49-F238E27FC236}">
                    <a16:creationId xmlns:a16="http://schemas.microsoft.com/office/drawing/2014/main" id="{8A75FAE6-A661-483F-AC79-942A434C85B4}"/>
                  </a:ext>
                </a:extLst>
              </p:cNvPr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6" name="Google Shape;986;p19">
              <a:extLst>
                <a:ext uri="{FF2B5EF4-FFF2-40B4-BE49-F238E27FC236}">
                  <a16:creationId xmlns:a16="http://schemas.microsoft.com/office/drawing/2014/main" id="{54388EC4-E4D9-45ED-BE65-482826C7BC05}"/>
                </a:ext>
              </a:extLst>
            </p:cNvPr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987;p19">
              <a:extLst>
                <a:ext uri="{FF2B5EF4-FFF2-40B4-BE49-F238E27FC236}">
                  <a16:creationId xmlns:a16="http://schemas.microsoft.com/office/drawing/2014/main" id="{F786B1F8-C68A-42A2-AB6B-1C6A83896B54}"/>
                </a:ext>
              </a:extLst>
            </p:cNvPr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988;p19">
              <a:extLst>
                <a:ext uri="{FF2B5EF4-FFF2-40B4-BE49-F238E27FC236}">
                  <a16:creationId xmlns:a16="http://schemas.microsoft.com/office/drawing/2014/main" id="{33D13545-2F69-4427-B242-101B041B6F3C}"/>
                </a:ext>
              </a:extLst>
            </p:cNvPr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989;p19">
              <a:extLst>
                <a:ext uri="{FF2B5EF4-FFF2-40B4-BE49-F238E27FC236}">
                  <a16:creationId xmlns:a16="http://schemas.microsoft.com/office/drawing/2014/main" id="{C4E910D0-EC8A-47E4-97EE-69CA5CD8A9E6}"/>
                </a:ext>
              </a:extLst>
            </p:cNvPr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990;p19">
              <a:extLst>
                <a:ext uri="{FF2B5EF4-FFF2-40B4-BE49-F238E27FC236}">
                  <a16:creationId xmlns:a16="http://schemas.microsoft.com/office/drawing/2014/main" id="{8DF2C284-377D-4E64-BF88-042646C604E6}"/>
                </a:ext>
              </a:extLst>
            </p:cNvPr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991;p19">
              <a:extLst>
                <a:ext uri="{FF2B5EF4-FFF2-40B4-BE49-F238E27FC236}">
                  <a16:creationId xmlns:a16="http://schemas.microsoft.com/office/drawing/2014/main" id="{FD54C2D1-DBF8-4325-AC98-F19970A82F91}"/>
                </a:ext>
              </a:extLst>
            </p:cNvPr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992;p19">
              <a:extLst>
                <a:ext uri="{FF2B5EF4-FFF2-40B4-BE49-F238E27FC236}">
                  <a16:creationId xmlns:a16="http://schemas.microsoft.com/office/drawing/2014/main" id="{D401B230-1DCF-4F3B-B775-BD21BA63EB84}"/>
                </a:ext>
              </a:extLst>
            </p:cNvPr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95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 para el lavador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Empezaremos a revisar el proceso para que el lavador acepte un servicio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20" name="Google Shape;2623;p47">
            <a:extLst>
              <a:ext uri="{FF2B5EF4-FFF2-40B4-BE49-F238E27FC236}">
                <a16:creationId xmlns:a16="http://schemas.microsoft.com/office/drawing/2014/main" id="{36640B83-2EFE-4B93-8FCE-24D87028055F}"/>
              </a:ext>
            </a:extLst>
          </p:cNvPr>
          <p:cNvGrpSpPr/>
          <p:nvPr/>
        </p:nvGrpSpPr>
        <p:grpSpPr>
          <a:xfrm>
            <a:off x="5994472" y="1224342"/>
            <a:ext cx="2521559" cy="2694816"/>
            <a:chOff x="1926580" y="602477"/>
            <a:chExt cx="4456273" cy="4762466"/>
          </a:xfrm>
        </p:grpSpPr>
        <p:sp>
          <p:nvSpPr>
            <p:cNvPr id="221" name="Google Shape;2624;p47">
              <a:extLst>
                <a:ext uri="{FF2B5EF4-FFF2-40B4-BE49-F238E27FC236}">
                  <a16:creationId xmlns:a16="http://schemas.microsoft.com/office/drawing/2014/main" id="{3BB9C033-07BE-4466-8A4D-E9D382AE5596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625;p47">
              <a:extLst>
                <a:ext uri="{FF2B5EF4-FFF2-40B4-BE49-F238E27FC236}">
                  <a16:creationId xmlns:a16="http://schemas.microsoft.com/office/drawing/2014/main" id="{BC482DA0-FD89-44A2-8A68-83E58746A85A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626;p47">
              <a:extLst>
                <a:ext uri="{FF2B5EF4-FFF2-40B4-BE49-F238E27FC236}">
                  <a16:creationId xmlns:a16="http://schemas.microsoft.com/office/drawing/2014/main" id="{08A6E7D9-F51E-407E-8BE8-C28A2D6E6723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627;p47">
              <a:extLst>
                <a:ext uri="{FF2B5EF4-FFF2-40B4-BE49-F238E27FC236}">
                  <a16:creationId xmlns:a16="http://schemas.microsoft.com/office/drawing/2014/main" id="{A1610B06-CB14-43B1-9508-ABF0C2AB6B82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628;p47">
              <a:extLst>
                <a:ext uri="{FF2B5EF4-FFF2-40B4-BE49-F238E27FC236}">
                  <a16:creationId xmlns:a16="http://schemas.microsoft.com/office/drawing/2014/main" id="{45B2BF7E-6857-434B-9A45-3DFA192FF44D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629;p47">
              <a:extLst>
                <a:ext uri="{FF2B5EF4-FFF2-40B4-BE49-F238E27FC236}">
                  <a16:creationId xmlns:a16="http://schemas.microsoft.com/office/drawing/2014/main" id="{0996DF19-8309-40B1-B755-080535CCED85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630;p47">
              <a:extLst>
                <a:ext uri="{FF2B5EF4-FFF2-40B4-BE49-F238E27FC236}">
                  <a16:creationId xmlns:a16="http://schemas.microsoft.com/office/drawing/2014/main" id="{70CDA966-BE75-4FA5-B73D-67F27595373E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631;p47">
              <a:extLst>
                <a:ext uri="{FF2B5EF4-FFF2-40B4-BE49-F238E27FC236}">
                  <a16:creationId xmlns:a16="http://schemas.microsoft.com/office/drawing/2014/main" id="{5AEAE7F9-06B6-4134-A07D-50BFA89BC6C2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632;p47">
              <a:extLst>
                <a:ext uri="{FF2B5EF4-FFF2-40B4-BE49-F238E27FC236}">
                  <a16:creationId xmlns:a16="http://schemas.microsoft.com/office/drawing/2014/main" id="{E54894B9-23DB-4899-8111-0E400538D093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633;p47">
              <a:extLst>
                <a:ext uri="{FF2B5EF4-FFF2-40B4-BE49-F238E27FC236}">
                  <a16:creationId xmlns:a16="http://schemas.microsoft.com/office/drawing/2014/main" id="{457CDE57-B104-4794-81BF-7FBB6EECA19B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634;p47">
              <a:extLst>
                <a:ext uri="{FF2B5EF4-FFF2-40B4-BE49-F238E27FC236}">
                  <a16:creationId xmlns:a16="http://schemas.microsoft.com/office/drawing/2014/main" id="{A0D2293F-79E2-44B2-AE68-9532BD1B9148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635;p47">
              <a:extLst>
                <a:ext uri="{FF2B5EF4-FFF2-40B4-BE49-F238E27FC236}">
                  <a16:creationId xmlns:a16="http://schemas.microsoft.com/office/drawing/2014/main" id="{D731C15D-4144-4081-8713-FE5A1C6843B7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636;p47">
              <a:extLst>
                <a:ext uri="{FF2B5EF4-FFF2-40B4-BE49-F238E27FC236}">
                  <a16:creationId xmlns:a16="http://schemas.microsoft.com/office/drawing/2014/main" id="{36BBD7ED-0696-48A2-895E-AF18B7A5ACDE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637;p47">
              <a:extLst>
                <a:ext uri="{FF2B5EF4-FFF2-40B4-BE49-F238E27FC236}">
                  <a16:creationId xmlns:a16="http://schemas.microsoft.com/office/drawing/2014/main" id="{CC084143-1EAC-4CEA-9560-2BE27A9EC826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638;p47">
              <a:extLst>
                <a:ext uri="{FF2B5EF4-FFF2-40B4-BE49-F238E27FC236}">
                  <a16:creationId xmlns:a16="http://schemas.microsoft.com/office/drawing/2014/main" id="{05061867-8DEE-441B-A65F-E8DC5368F558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639;p47">
              <a:extLst>
                <a:ext uri="{FF2B5EF4-FFF2-40B4-BE49-F238E27FC236}">
                  <a16:creationId xmlns:a16="http://schemas.microsoft.com/office/drawing/2014/main" id="{AF80B78A-EDE8-4168-ADEB-B65F1EA3F4A1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640;p47">
              <a:extLst>
                <a:ext uri="{FF2B5EF4-FFF2-40B4-BE49-F238E27FC236}">
                  <a16:creationId xmlns:a16="http://schemas.microsoft.com/office/drawing/2014/main" id="{3DF9C7C8-775E-4E09-A895-1FE2E1E5497A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641;p47">
              <a:extLst>
                <a:ext uri="{FF2B5EF4-FFF2-40B4-BE49-F238E27FC236}">
                  <a16:creationId xmlns:a16="http://schemas.microsoft.com/office/drawing/2014/main" id="{8ECAC58F-FE1F-457F-8552-6E02DE0407A2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642;p47">
              <a:extLst>
                <a:ext uri="{FF2B5EF4-FFF2-40B4-BE49-F238E27FC236}">
                  <a16:creationId xmlns:a16="http://schemas.microsoft.com/office/drawing/2014/main" id="{2ABA6CD2-4D36-4FAC-AEDE-C1CFBA3DA2FD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643;p47">
              <a:extLst>
                <a:ext uri="{FF2B5EF4-FFF2-40B4-BE49-F238E27FC236}">
                  <a16:creationId xmlns:a16="http://schemas.microsoft.com/office/drawing/2014/main" id="{6EEE14E5-D9FF-482B-829B-3033965A7C64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644;p47">
              <a:extLst>
                <a:ext uri="{FF2B5EF4-FFF2-40B4-BE49-F238E27FC236}">
                  <a16:creationId xmlns:a16="http://schemas.microsoft.com/office/drawing/2014/main" id="{1B1270B7-7337-4FD1-929D-9B1D34A25A0F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645;p47">
              <a:extLst>
                <a:ext uri="{FF2B5EF4-FFF2-40B4-BE49-F238E27FC236}">
                  <a16:creationId xmlns:a16="http://schemas.microsoft.com/office/drawing/2014/main" id="{294A4946-8976-4B4C-AF04-35395C69A077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646;p47">
              <a:extLst>
                <a:ext uri="{FF2B5EF4-FFF2-40B4-BE49-F238E27FC236}">
                  <a16:creationId xmlns:a16="http://schemas.microsoft.com/office/drawing/2014/main" id="{5B6FC4FD-7E80-4B88-801E-F6A3A046532F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647;p47">
              <a:extLst>
                <a:ext uri="{FF2B5EF4-FFF2-40B4-BE49-F238E27FC236}">
                  <a16:creationId xmlns:a16="http://schemas.microsoft.com/office/drawing/2014/main" id="{58A4C539-DFF3-45F4-B681-43C25E2D1B6C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648;p47">
              <a:extLst>
                <a:ext uri="{FF2B5EF4-FFF2-40B4-BE49-F238E27FC236}">
                  <a16:creationId xmlns:a16="http://schemas.microsoft.com/office/drawing/2014/main" id="{862902BE-8BED-41E1-9652-9904F192E787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649;p47">
              <a:extLst>
                <a:ext uri="{FF2B5EF4-FFF2-40B4-BE49-F238E27FC236}">
                  <a16:creationId xmlns:a16="http://schemas.microsoft.com/office/drawing/2014/main" id="{0723397F-7662-4F35-B356-FCAFAE9616B9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650;p47">
              <a:extLst>
                <a:ext uri="{FF2B5EF4-FFF2-40B4-BE49-F238E27FC236}">
                  <a16:creationId xmlns:a16="http://schemas.microsoft.com/office/drawing/2014/main" id="{F950C9BC-C957-4DCC-904B-6A7279178E8E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651;p47">
              <a:extLst>
                <a:ext uri="{FF2B5EF4-FFF2-40B4-BE49-F238E27FC236}">
                  <a16:creationId xmlns:a16="http://schemas.microsoft.com/office/drawing/2014/main" id="{5C9BDFFA-3060-401F-928B-ACC389B4475F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652;p47">
              <a:extLst>
                <a:ext uri="{FF2B5EF4-FFF2-40B4-BE49-F238E27FC236}">
                  <a16:creationId xmlns:a16="http://schemas.microsoft.com/office/drawing/2014/main" id="{6932D5A0-6B62-41C1-BD95-A24F7D378E6E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653;p47">
              <a:extLst>
                <a:ext uri="{FF2B5EF4-FFF2-40B4-BE49-F238E27FC236}">
                  <a16:creationId xmlns:a16="http://schemas.microsoft.com/office/drawing/2014/main" id="{9BC06F2D-9B53-4DED-B2B2-1867BD24CD7A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654;p47">
              <a:extLst>
                <a:ext uri="{FF2B5EF4-FFF2-40B4-BE49-F238E27FC236}">
                  <a16:creationId xmlns:a16="http://schemas.microsoft.com/office/drawing/2014/main" id="{64CF5DA8-5B36-4CBD-A1B2-4A154E92B0E1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655;p47">
              <a:extLst>
                <a:ext uri="{FF2B5EF4-FFF2-40B4-BE49-F238E27FC236}">
                  <a16:creationId xmlns:a16="http://schemas.microsoft.com/office/drawing/2014/main" id="{C48B9AE1-030A-4D31-9D3F-68AF87D8EAF6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656;p47">
              <a:extLst>
                <a:ext uri="{FF2B5EF4-FFF2-40B4-BE49-F238E27FC236}">
                  <a16:creationId xmlns:a16="http://schemas.microsoft.com/office/drawing/2014/main" id="{A5A0E9D3-7968-4BDC-97F9-600D24E19065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657;p47">
              <a:extLst>
                <a:ext uri="{FF2B5EF4-FFF2-40B4-BE49-F238E27FC236}">
                  <a16:creationId xmlns:a16="http://schemas.microsoft.com/office/drawing/2014/main" id="{89DBD641-93D6-42B6-BBDA-530E304B6907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658;p47">
              <a:extLst>
                <a:ext uri="{FF2B5EF4-FFF2-40B4-BE49-F238E27FC236}">
                  <a16:creationId xmlns:a16="http://schemas.microsoft.com/office/drawing/2014/main" id="{55CF5CD5-C040-4994-962F-E2131B6C6505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659;p47">
              <a:extLst>
                <a:ext uri="{FF2B5EF4-FFF2-40B4-BE49-F238E27FC236}">
                  <a16:creationId xmlns:a16="http://schemas.microsoft.com/office/drawing/2014/main" id="{2CD239F4-E948-4DD5-89E1-D220FFCAD3E3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660;p47">
              <a:extLst>
                <a:ext uri="{FF2B5EF4-FFF2-40B4-BE49-F238E27FC236}">
                  <a16:creationId xmlns:a16="http://schemas.microsoft.com/office/drawing/2014/main" id="{4CDED91F-8824-426D-854E-5A1E6525F425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661;p47">
              <a:extLst>
                <a:ext uri="{FF2B5EF4-FFF2-40B4-BE49-F238E27FC236}">
                  <a16:creationId xmlns:a16="http://schemas.microsoft.com/office/drawing/2014/main" id="{1EE95962-9F36-4E28-93FD-C13FD9EDFD3E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662;p47">
              <a:extLst>
                <a:ext uri="{FF2B5EF4-FFF2-40B4-BE49-F238E27FC236}">
                  <a16:creationId xmlns:a16="http://schemas.microsoft.com/office/drawing/2014/main" id="{163022FE-AAAD-41B6-B2AB-F2B3B42E9E68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63;p47">
              <a:extLst>
                <a:ext uri="{FF2B5EF4-FFF2-40B4-BE49-F238E27FC236}">
                  <a16:creationId xmlns:a16="http://schemas.microsoft.com/office/drawing/2014/main" id="{E98C6E7A-5C8D-495F-B61C-1A3AA50AE146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64;p47">
              <a:extLst>
                <a:ext uri="{FF2B5EF4-FFF2-40B4-BE49-F238E27FC236}">
                  <a16:creationId xmlns:a16="http://schemas.microsoft.com/office/drawing/2014/main" id="{C2781A2E-7B1F-4BC6-8ED5-16EE086DFE8D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65;p47">
              <a:extLst>
                <a:ext uri="{FF2B5EF4-FFF2-40B4-BE49-F238E27FC236}">
                  <a16:creationId xmlns:a16="http://schemas.microsoft.com/office/drawing/2014/main" id="{6EA14858-670A-4D35-A961-B5E2E3E517BA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66;p47">
              <a:extLst>
                <a:ext uri="{FF2B5EF4-FFF2-40B4-BE49-F238E27FC236}">
                  <a16:creationId xmlns:a16="http://schemas.microsoft.com/office/drawing/2014/main" id="{347B4B84-9602-412C-BE51-5E66CFD52345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67;p47">
              <a:extLst>
                <a:ext uri="{FF2B5EF4-FFF2-40B4-BE49-F238E27FC236}">
                  <a16:creationId xmlns:a16="http://schemas.microsoft.com/office/drawing/2014/main" id="{2BAE39E0-AFD5-45F4-98E3-42A0D1101FAF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68;p47">
              <a:extLst>
                <a:ext uri="{FF2B5EF4-FFF2-40B4-BE49-F238E27FC236}">
                  <a16:creationId xmlns:a16="http://schemas.microsoft.com/office/drawing/2014/main" id="{18D2422E-B5BB-4A10-80C9-36F94379ADD9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9;p47">
              <a:extLst>
                <a:ext uri="{FF2B5EF4-FFF2-40B4-BE49-F238E27FC236}">
                  <a16:creationId xmlns:a16="http://schemas.microsoft.com/office/drawing/2014/main" id="{6CABB4B7-9A47-4111-A4BB-33538114F7FA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0;p47">
              <a:extLst>
                <a:ext uri="{FF2B5EF4-FFF2-40B4-BE49-F238E27FC236}">
                  <a16:creationId xmlns:a16="http://schemas.microsoft.com/office/drawing/2014/main" id="{69E80FB6-6814-4975-8359-7EDFE659392F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71;p47">
              <a:extLst>
                <a:ext uri="{FF2B5EF4-FFF2-40B4-BE49-F238E27FC236}">
                  <a16:creationId xmlns:a16="http://schemas.microsoft.com/office/drawing/2014/main" id="{F310B228-7145-49BF-8132-A84330256835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72;p47">
              <a:extLst>
                <a:ext uri="{FF2B5EF4-FFF2-40B4-BE49-F238E27FC236}">
                  <a16:creationId xmlns:a16="http://schemas.microsoft.com/office/drawing/2014/main" id="{5ACE2161-A065-4B79-8F15-270558FD8B02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673;p47">
              <a:extLst>
                <a:ext uri="{FF2B5EF4-FFF2-40B4-BE49-F238E27FC236}">
                  <a16:creationId xmlns:a16="http://schemas.microsoft.com/office/drawing/2014/main" id="{1DB3AFA7-63C4-496A-908C-0DAAC55CFD30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674;p47">
              <a:extLst>
                <a:ext uri="{FF2B5EF4-FFF2-40B4-BE49-F238E27FC236}">
                  <a16:creationId xmlns:a16="http://schemas.microsoft.com/office/drawing/2014/main" id="{D7B52CC1-71E8-4EEA-B2CE-E423CAC0AC0B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675;p47">
              <a:extLst>
                <a:ext uri="{FF2B5EF4-FFF2-40B4-BE49-F238E27FC236}">
                  <a16:creationId xmlns:a16="http://schemas.microsoft.com/office/drawing/2014/main" id="{C3CBDE46-EEE1-4320-B0FF-6EE60BAB80FA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676;p47">
              <a:extLst>
                <a:ext uri="{FF2B5EF4-FFF2-40B4-BE49-F238E27FC236}">
                  <a16:creationId xmlns:a16="http://schemas.microsoft.com/office/drawing/2014/main" id="{26AEEE20-EED7-46F2-9122-183E91C3F6DA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677;p47">
              <a:extLst>
                <a:ext uri="{FF2B5EF4-FFF2-40B4-BE49-F238E27FC236}">
                  <a16:creationId xmlns:a16="http://schemas.microsoft.com/office/drawing/2014/main" id="{12DE2E36-AD17-4168-B229-A5D9040D0028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678;p47">
              <a:extLst>
                <a:ext uri="{FF2B5EF4-FFF2-40B4-BE49-F238E27FC236}">
                  <a16:creationId xmlns:a16="http://schemas.microsoft.com/office/drawing/2014/main" id="{6CB109CF-C1FE-408B-8863-1A654F522450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679;p47">
              <a:extLst>
                <a:ext uri="{FF2B5EF4-FFF2-40B4-BE49-F238E27FC236}">
                  <a16:creationId xmlns:a16="http://schemas.microsoft.com/office/drawing/2014/main" id="{7A7973AC-C45C-4BDF-A4D4-623327B441DC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680;p47">
              <a:extLst>
                <a:ext uri="{FF2B5EF4-FFF2-40B4-BE49-F238E27FC236}">
                  <a16:creationId xmlns:a16="http://schemas.microsoft.com/office/drawing/2014/main" id="{D1AA01FD-1228-4CB5-9321-6DAD4E23E350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681;p47">
              <a:extLst>
                <a:ext uri="{FF2B5EF4-FFF2-40B4-BE49-F238E27FC236}">
                  <a16:creationId xmlns:a16="http://schemas.microsoft.com/office/drawing/2014/main" id="{2C0601C2-1689-46A5-9536-A4A5FB796000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682;p47">
              <a:extLst>
                <a:ext uri="{FF2B5EF4-FFF2-40B4-BE49-F238E27FC236}">
                  <a16:creationId xmlns:a16="http://schemas.microsoft.com/office/drawing/2014/main" id="{9F04CC44-DA64-4077-9E72-72C8A065A0A3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683;p47">
              <a:extLst>
                <a:ext uri="{FF2B5EF4-FFF2-40B4-BE49-F238E27FC236}">
                  <a16:creationId xmlns:a16="http://schemas.microsoft.com/office/drawing/2014/main" id="{CFD7B6AF-7CB6-407C-B80B-EFF7E9D20EC8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684;p47">
              <a:extLst>
                <a:ext uri="{FF2B5EF4-FFF2-40B4-BE49-F238E27FC236}">
                  <a16:creationId xmlns:a16="http://schemas.microsoft.com/office/drawing/2014/main" id="{443096C6-0741-4765-B553-5BA05592DF3B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685;p47">
              <a:extLst>
                <a:ext uri="{FF2B5EF4-FFF2-40B4-BE49-F238E27FC236}">
                  <a16:creationId xmlns:a16="http://schemas.microsoft.com/office/drawing/2014/main" id="{D2987F2A-9C7F-4272-86F3-5E8A9AA0051A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686;p47">
              <a:extLst>
                <a:ext uri="{FF2B5EF4-FFF2-40B4-BE49-F238E27FC236}">
                  <a16:creationId xmlns:a16="http://schemas.microsoft.com/office/drawing/2014/main" id="{9F833D36-8767-4804-BB40-F98A67310091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687;p47">
              <a:extLst>
                <a:ext uri="{FF2B5EF4-FFF2-40B4-BE49-F238E27FC236}">
                  <a16:creationId xmlns:a16="http://schemas.microsoft.com/office/drawing/2014/main" id="{210E57CD-F0CF-4C31-9618-0AA917D49B97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688;p47">
              <a:extLst>
                <a:ext uri="{FF2B5EF4-FFF2-40B4-BE49-F238E27FC236}">
                  <a16:creationId xmlns:a16="http://schemas.microsoft.com/office/drawing/2014/main" id="{3977023B-A868-465B-9BFF-594B85A6344D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689;p47">
              <a:extLst>
                <a:ext uri="{FF2B5EF4-FFF2-40B4-BE49-F238E27FC236}">
                  <a16:creationId xmlns:a16="http://schemas.microsoft.com/office/drawing/2014/main" id="{8984F8A2-B7AB-49C4-9A32-A6D2037E4502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690;p47">
              <a:extLst>
                <a:ext uri="{FF2B5EF4-FFF2-40B4-BE49-F238E27FC236}">
                  <a16:creationId xmlns:a16="http://schemas.microsoft.com/office/drawing/2014/main" id="{B1A3672E-7663-4C86-8491-9A31DC2E09A2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691;p47">
              <a:extLst>
                <a:ext uri="{FF2B5EF4-FFF2-40B4-BE49-F238E27FC236}">
                  <a16:creationId xmlns:a16="http://schemas.microsoft.com/office/drawing/2014/main" id="{C09A2FDA-E75B-4F7B-BAA5-E4554EF6E0B0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692;p47">
              <a:extLst>
                <a:ext uri="{FF2B5EF4-FFF2-40B4-BE49-F238E27FC236}">
                  <a16:creationId xmlns:a16="http://schemas.microsoft.com/office/drawing/2014/main" id="{4146DCB6-366D-4C99-88E3-B6A97563B6F7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693;p47">
              <a:extLst>
                <a:ext uri="{FF2B5EF4-FFF2-40B4-BE49-F238E27FC236}">
                  <a16:creationId xmlns:a16="http://schemas.microsoft.com/office/drawing/2014/main" id="{77F5FE50-ADC1-45E3-A3A3-871CEC654817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694;p47">
              <a:extLst>
                <a:ext uri="{FF2B5EF4-FFF2-40B4-BE49-F238E27FC236}">
                  <a16:creationId xmlns:a16="http://schemas.microsoft.com/office/drawing/2014/main" id="{41BE407D-DD89-4D13-960D-1EB64CF199BA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695;p47">
              <a:extLst>
                <a:ext uri="{FF2B5EF4-FFF2-40B4-BE49-F238E27FC236}">
                  <a16:creationId xmlns:a16="http://schemas.microsoft.com/office/drawing/2014/main" id="{C105ECE3-CA60-4B55-A583-6DE278101F1A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696;p47">
              <a:extLst>
                <a:ext uri="{FF2B5EF4-FFF2-40B4-BE49-F238E27FC236}">
                  <a16:creationId xmlns:a16="http://schemas.microsoft.com/office/drawing/2014/main" id="{917A32F4-CBB3-45B0-B264-8C20E5A6CF20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697;p47">
              <a:extLst>
                <a:ext uri="{FF2B5EF4-FFF2-40B4-BE49-F238E27FC236}">
                  <a16:creationId xmlns:a16="http://schemas.microsoft.com/office/drawing/2014/main" id="{FB719D20-2029-4285-B656-2D114AC227E1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698;p47">
              <a:extLst>
                <a:ext uri="{FF2B5EF4-FFF2-40B4-BE49-F238E27FC236}">
                  <a16:creationId xmlns:a16="http://schemas.microsoft.com/office/drawing/2014/main" id="{25727BF3-8CB7-444D-A210-74779E847CF1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699;p47">
              <a:extLst>
                <a:ext uri="{FF2B5EF4-FFF2-40B4-BE49-F238E27FC236}">
                  <a16:creationId xmlns:a16="http://schemas.microsoft.com/office/drawing/2014/main" id="{D5E85122-2802-4A9A-96C6-05211BD8D365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700;p47">
              <a:extLst>
                <a:ext uri="{FF2B5EF4-FFF2-40B4-BE49-F238E27FC236}">
                  <a16:creationId xmlns:a16="http://schemas.microsoft.com/office/drawing/2014/main" id="{2BBCBDD8-75C0-4AE3-8985-60C320CABCE3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701;p47">
              <a:extLst>
                <a:ext uri="{FF2B5EF4-FFF2-40B4-BE49-F238E27FC236}">
                  <a16:creationId xmlns:a16="http://schemas.microsoft.com/office/drawing/2014/main" id="{60179355-7E65-4EB3-848A-6F7D19D6CB1A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702;p47">
              <a:extLst>
                <a:ext uri="{FF2B5EF4-FFF2-40B4-BE49-F238E27FC236}">
                  <a16:creationId xmlns:a16="http://schemas.microsoft.com/office/drawing/2014/main" id="{B4FE49C9-D716-4E6D-9685-9A817A321034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2703;p47">
              <a:extLst>
                <a:ext uri="{FF2B5EF4-FFF2-40B4-BE49-F238E27FC236}">
                  <a16:creationId xmlns:a16="http://schemas.microsoft.com/office/drawing/2014/main" id="{725DFA6C-5C6E-4C06-B2CC-4639C31827DD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2704;p47">
              <a:extLst>
                <a:ext uri="{FF2B5EF4-FFF2-40B4-BE49-F238E27FC236}">
                  <a16:creationId xmlns:a16="http://schemas.microsoft.com/office/drawing/2014/main" id="{B30658C7-A0B6-462D-8949-F6533CD209F8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2705;p47">
              <a:extLst>
                <a:ext uri="{FF2B5EF4-FFF2-40B4-BE49-F238E27FC236}">
                  <a16:creationId xmlns:a16="http://schemas.microsoft.com/office/drawing/2014/main" id="{B1D3E90C-97C0-41F7-A34B-1FFA42CA68E6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2706;p47">
              <a:extLst>
                <a:ext uri="{FF2B5EF4-FFF2-40B4-BE49-F238E27FC236}">
                  <a16:creationId xmlns:a16="http://schemas.microsoft.com/office/drawing/2014/main" id="{0024F922-B409-47BD-9F91-D633A02BFEE1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2707;p47">
              <a:extLst>
                <a:ext uri="{FF2B5EF4-FFF2-40B4-BE49-F238E27FC236}">
                  <a16:creationId xmlns:a16="http://schemas.microsoft.com/office/drawing/2014/main" id="{596CEE8B-1C30-4E3D-BFC8-E7C4C1B26978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2708;p47">
              <a:extLst>
                <a:ext uri="{FF2B5EF4-FFF2-40B4-BE49-F238E27FC236}">
                  <a16:creationId xmlns:a16="http://schemas.microsoft.com/office/drawing/2014/main" id="{5F514093-5DD7-40CF-B6D6-3BC8862B5FA8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2709;p47">
              <a:extLst>
                <a:ext uri="{FF2B5EF4-FFF2-40B4-BE49-F238E27FC236}">
                  <a16:creationId xmlns:a16="http://schemas.microsoft.com/office/drawing/2014/main" id="{2442D53D-F70C-407E-8604-65DDD18A6911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2710;p47">
              <a:extLst>
                <a:ext uri="{FF2B5EF4-FFF2-40B4-BE49-F238E27FC236}">
                  <a16:creationId xmlns:a16="http://schemas.microsoft.com/office/drawing/2014/main" id="{7EDAC586-12A0-49BE-A02A-BEB30C06297B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2711;p47">
              <a:extLst>
                <a:ext uri="{FF2B5EF4-FFF2-40B4-BE49-F238E27FC236}">
                  <a16:creationId xmlns:a16="http://schemas.microsoft.com/office/drawing/2014/main" id="{8EB1061F-B6C0-4AA0-84D7-43B4567F3460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2712;p47">
              <a:extLst>
                <a:ext uri="{FF2B5EF4-FFF2-40B4-BE49-F238E27FC236}">
                  <a16:creationId xmlns:a16="http://schemas.microsoft.com/office/drawing/2014/main" id="{52789FD6-E5E9-4FF5-A263-D418AB3F44E2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2713;p47">
              <a:extLst>
                <a:ext uri="{FF2B5EF4-FFF2-40B4-BE49-F238E27FC236}">
                  <a16:creationId xmlns:a16="http://schemas.microsoft.com/office/drawing/2014/main" id="{AED89979-2099-4F13-BD86-A7B61BF8DAC0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2714;p47">
              <a:extLst>
                <a:ext uri="{FF2B5EF4-FFF2-40B4-BE49-F238E27FC236}">
                  <a16:creationId xmlns:a16="http://schemas.microsoft.com/office/drawing/2014/main" id="{FB01B0DA-9E5E-43FC-AA98-64AE58793350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2715;p47">
              <a:extLst>
                <a:ext uri="{FF2B5EF4-FFF2-40B4-BE49-F238E27FC236}">
                  <a16:creationId xmlns:a16="http://schemas.microsoft.com/office/drawing/2014/main" id="{498E0262-33EE-4FC4-B8BC-E6DFA2992D0F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2716;p47">
              <a:extLst>
                <a:ext uri="{FF2B5EF4-FFF2-40B4-BE49-F238E27FC236}">
                  <a16:creationId xmlns:a16="http://schemas.microsoft.com/office/drawing/2014/main" id="{0BED4AAD-08FD-4594-9581-150D295D1A37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2717;p47">
              <a:extLst>
                <a:ext uri="{FF2B5EF4-FFF2-40B4-BE49-F238E27FC236}">
                  <a16:creationId xmlns:a16="http://schemas.microsoft.com/office/drawing/2014/main" id="{D6111142-D83F-4429-BB74-6C424F3B0AFF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2718;p47">
              <a:extLst>
                <a:ext uri="{FF2B5EF4-FFF2-40B4-BE49-F238E27FC236}">
                  <a16:creationId xmlns:a16="http://schemas.microsoft.com/office/drawing/2014/main" id="{B9195528-F682-47AF-AC29-0F443F32B1D0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2719;p47">
              <a:extLst>
                <a:ext uri="{FF2B5EF4-FFF2-40B4-BE49-F238E27FC236}">
                  <a16:creationId xmlns:a16="http://schemas.microsoft.com/office/drawing/2014/main" id="{E65807A1-FAA6-4D47-AB5B-534986992782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2720;p47">
              <a:extLst>
                <a:ext uri="{FF2B5EF4-FFF2-40B4-BE49-F238E27FC236}">
                  <a16:creationId xmlns:a16="http://schemas.microsoft.com/office/drawing/2014/main" id="{B24740BD-E78B-4DBA-B83F-722EDA894F97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2721;p47">
              <a:extLst>
                <a:ext uri="{FF2B5EF4-FFF2-40B4-BE49-F238E27FC236}">
                  <a16:creationId xmlns:a16="http://schemas.microsoft.com/office/drawing/2014/main" id="{213A3FC1-5534-4001-A708-D49088D3C144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2722;p47">
              <a:extLst>
                <a:ext uri="{FF2B5EF4-FFF2-40B4-BE49-F238E27FC236}">
                  <a16:creationId xmlns:a16="http://schemas.microsoft.com/office/drawing/2014/main" id="{E9D04CC3-3E08-4AA9-9A64-A81713F00952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2723;p47">
              <a:extLst>
                <a:ext uri="{FF2B5EF4-FFF2-40B4-BE49-F238E27FC236}">
                  <a16:creationId xmlns:a16="http://schemas.microsoft.com/office/drawing/2014/main" id="{5F8CC897-A5C1-4780-9645-50914927AADD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2724;p47">
              <a:extLst>
                <a:ext uri="{FF2B5EF4-FFF2-40B4-BE49-F238E27FC236}">
                  <a16:creationId xmlns:a16="http://schemas.microsoft.com/office/drawing/2014/main" id="{D6D0162C-7A47-4745-8549-2BFE15A27D79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2725;p47">
              <a:extLst>
                <a:ext uri="{FF2B5EF4-FFF2-40B4-BE49-F238E27FC236}">
                  <a16:creationId xmlns:a16="http://schemas.microsoft.com/office/drawing/2014/main" id="{BCA99C4B-8DDE-4A55-9526-4039953EFDA1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2726;p47">
              <a:extLst>
                <a:ext uri="{FF2B5EF4-FFF2-40B4-BE49-F238E27FC236}">
                  <a16:creationId xmlns:a16="http://schemas.microsoft.com/office/drawing/2014/main" id="{E7F7E7C3-45AF-4AE9-A67B-F74BDAE41149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2727;p47">
              <a:extLst>
                <a:ext uri="{FF2B5EF4-FFF2-40B4-BE49-F238E27FC236}">
                  <a16:creationId xmlns:a16="http://schemas.microsoft.com/office/drawing/2014/main" id="{C2D0BA5D-F14E-4D53-8397-3951F235F90E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2728;p47">
              <a:extLst>
                <a:ext uri="{FF2B5EF4-FFF2-40B4-BE49-F238E27FC236}">
                  <a16:creationId xmlns:a16="http://schemas.microsoft.com/office/drawing/2014/main" id="{59B77F9B-B8D3-44CB-8193-CBD1BBA3108C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2729;p47">
              <a:extLst>
                <a:ext uri="{FF2B5EF4-FFF2-40B4-BE49-F238E27FC236}">
                  <a16:creationId xmlns:a16="http://schemas.microsoft.com/office/drawing/2014/main" id="{A1C39EA8-040C-41E0-ADE2-8D872219488C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2730;p47">
              <a:extLst>
                <a:ext uri="{FF2B5EF4-FFF2-40B4-BE49-F238E27FC236}">
                  <a16:creationId xmlns:a16="http://schemas.microsoft.com/office/drawing/2014/main" id="{5AFB24BA-D0D5-4128-AFAA-25B0CB611824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2731;p47">
              <a:extLst>
                <a:ext uri="{FF2B5EF4-FFF2-40B4-BE49-F238E27FC236}">
                  <a16:creationId xmlns:a16="http://schemas.microsoft.com/office/drawing/2014/main" id="{683E8138-0AB8-471B-B0BE-ED4978EA6775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2732;p47">
              <a:extLst>
                <a:ext uri="{FF2B5EF4-FFF2-40B4-BE49-F238E27FC236}">
                  <a16:creationId xmlns:a16="http://schemas.microsoft.com/office/drawing/2014/main" id="{D3FF024E-C592-40DE-9945-866112901527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2733;p47">
              <a:extLst>
                <a:ext uri="{FF2B5EF4-FFF2-40B4-BE49-F238E27FC236}">
                  <a16:creationId xmlns:a16="http://schemas.microsoft.com/office/drawing/2014/main" id="{6BD6F318-A725-4848-8157-89C583EA7A89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2734;p47">
              <a:extLst>
                <a:ext uri="{FF2B5EF4-FFF2-40B4-BE49-F238E27FC236}">
                  <a16:creationId xmlns:a16="http://schemas.microsoft.com/office/drawing/2014/main" id="{F40292D6-290E-494D-BA8D-C1CF1D42C6E2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2735;p47">
              <a:extLst>
                <a:ext uri="{FF2B5EF4-FFF2-40B4-BE49-F238E27FC236}">
                  <a16:creationId xmlns:a16="http://schemas.microsoft.com/office/drawing/2014/main" id="{841EAF23-5950-46DC-B7CB-F17823CDA289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2736;p47">
              <a:extLst>
                <a:ext uri="{FF2B5EF4-FFF2-40B4-BE49-F238E27FC236}">
                  <a16:creationId xmlns:a16="http://schemas.microsoft.com/office/drawing/2014/main" id="{8857E9CD-867F-4D49-B91C-54FD6AA87C18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2737;p47">
              <a:extLst>
                <a:ext uri="{FF2B5EF4-FFF2-40B4-BE49-F238E27FC236}">
                  <a16:creationId xmlns:a16="http://schemas.microsoft.com/office/drawing/2014/main" id="{75C7321C-3C47-476B-9C60-34E14F34ECB7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2738;p47">
              <a:extLst>
                <a:ext uri="{FF2B5EF4-FFF2-40B4-BE49-F238E27FC236}">
                  <a16:creationId xmlns:a16="http://schemas.microsoft.com/office/drawing/2014/main" id="{5DC640E4-56CC-455F-9372-3BB589154D4D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2739;p47">
              <a:extLst>
                <a:ext uri="{FF2B5EF4-FFF2-40B4-BE49-F238E27FC236}">
                  <a16:creationId xmlns:a16="http://schemas.microsoft.com/office/drawing/2014/main" id="{8D0E5AA4-CE07-4EAA-B9DF-F9817FE2CCF1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2740;p47">
              <a:extLst>
                <a:ext uri="{FF2B5EF4-FFF2-40B4-BE49-F238E27FC236}">
                  <a16:creationId xmlns:a16="http://schemas.microsoft.com/office/drawing/2014/main" id="{1A2E2D91-1FB9-4003-A28B-CBBD4BE1D07B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2741;p47">
              <a:extLst>
                <a:ext uri="{FF2B5EF4-FFF2-40B4-BE49-F238E27FC236}">
                  <a16:creationId xmlns:a16="http://schemas.microsoft.com/office/drawing/2014/main" id="{A991DC54-BB0D-41BE-9CD1-8A2E6360DDDF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2742;p47">
              <a:extLst>
                <a:ext uri="{FF2B5EF4-FFF2-40B4-BE49-F238E27FC236}">
                  <a16:creationId xmlns:a16="http://schemas.microsoft.com/office/drawing/2014/main" id="{349A1420-5438-43C4-B939-5E390A9FDAC6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2743;p47">
              <a:extLst>
                <a:ext uri="{FF2B5EF4-FFF2-40B4-BE49-F238E27FC236}">
                  <a16:creationId xmlns:a16="http://schemas.microsoft.com/office/drawing/2014/main" id="{6CF1734A-DF24-42D5-B8EB-284990A2B2C1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2744;p47">
              <a:extLst>
                <a:ext uri="{FF2B5EF4-FFF2-40B4-BE49-F238E27FC236}">
                  <a16:creationId xmlns:a16="http://schemas.microsoft.com/office/drawing/2014/main" id="{C4391ACA-4E7C-41D3-8E05-5568C0150C6A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2745;p47">
              <a:extLst>
                <a:ext uri="{FF2B5EF4-FFF2-40B4-BE49-F238E27FC236}">
                  <a16:creationId xmlns:a16="http://schemas.microsoft.com/office/drawing/2014/main" id="{02E6AAF6-6602-4093-9564-62C67F95B0E2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2746;p47">
              <a:extLst>
                <a:ext uri="{FF2B5EF4-FFF2-40B4-BE49-F238E27FC236}">
                  <a16:creationId xmlns:a16="http://schemas.microsoft.com/office/drawing/2014/main" id="{756F7290-F095-4823-B29D-7E124E28FEEA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2747;p47">
              <a:extLst>
                <a:ext uri="{FF2B5EF4-FFF2-40B4-BE49-F238E27FC236}">
                  <a16:creationId xmlns:a16="http://schemas.microsoft.com/office/drawing/2014/main" id="{2FEDFE0B-CA74-4521-A619-65D96836A1FD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2748;p47">
              <a:extLst>
                <a:ext uri="{FF2B5EF4-FFF2-40B4-BE49-F238E27FC236}">
                  <a16:creationId xmlns:a16="http://schemas.microsoft.com/office/drawing/2014/main" id="{244820EB-5665-4851-9B22-99138A92E9F2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2749;p47">
              <a:extLst>
                <a:ext uri="{FF2B5EF4-FFF2-40B4-BE49-F238E27FC236}">
                  <a16:creationId xmlns:a16="http://schemas.microsoft.com/office/drawing/2014/main" id="{8A3590C4-234F-4799-942E-B9C0F4D77982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2750;p47">
              <a:extLst>
                <a:ext uri="{FF2B5EF4-FFF2-40B4-BE49-F238E27FC236}">
                  <a16:creationId xmlns:a16="http://schemas.microsoft.com/office/drawing/2014/main" id="{3CBEDE4F-F8A3-4F77-B9E3-D7E37B0C7F7E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2751;p47">
              <a:extLst>
                <a:ext uri="{FF2B5EF4-FFF2-40B4-BE49-F238E27FC236}">
                  <a16:creationId xmlns:a16="http://schemas.microsoft.com/office/drawing/2014/main" id="{BEA15F46-6BD7-4F33-8EE9-338E83358FAD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2752;p47">
              <a:extLst>
                <a:ext uri="{FF2B5EF4-FFF2-40B4-BE49-F238E27FC236}">
                  <a16:creationId xmlns:a16="http://schemas.microsoft.com/office/drawing/2014/main" id="{11E72099-CDB2-49E4-8229-4F654CDEFFA0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2753;p47">
              <a:extLst>
                <a:ext uri="{FF2B5EF4-FFF2-40B4-BE49-F238E27FC236}">
                  <a16:creationId xmlns:a16="http://schemas.microsoft.com/office/drawing/2014/main" id="{86857A33-51C4-4AFB-9A3A-3A244AB1485F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2754;p47">
              <a:extLst>
                <a:ext uri="{FF2B5EF4-FFF2-40B4-BE49-F238E27FC236}">
                  <a16:creationId xmlns:a16="http://schemas.microsoft.com/office/drawing/2014/main" id="{C320BD89-0FF8-4AFD-B695-F382BC514D5F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2755;p47">
              <a:extLst>
                <a:ext uri="{FF2B5EF4-FFF2-40B4-BE49-F238E27FC236}">
                  <a16:creationId xmlns:a16="http://schemas.microsoft.com/office/drawing/2014/main" id="{9C58C233-137E-4E99-BD6F-5C3A998AB79E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2756;p47">
              <a:extLst>
                <a:ext uri="{FF2B5EF4-FFF2-40B4-BE49-F238E27FC236}">
                  <a16:creationId xmlns:a16="http://schemas.microsoft.com/office/drawing/2014/main" id="{D5B11C3B-9FA9-4534-91C3-DE937AC5AADD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2757;p47">
              <a:extLst>
                <a:ext uri="{FF2B5EF4-FFF2-40B4-BE49-F238E27FC236}">
                  <a16:creationId xmlns:a16="http://schemas.microsoft.com/office/drawing/2014/main" id="{730026C4-0182-44DD-895E-89BEBF8FBD21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2758;p47">
              <a:extLst>
                <a:ext uri="{FF2B5EF4-FFF2-40B4-BE49-F238E27FC236}">
                  <a16:creationId xmlns:a16="http://schemas.microsoft.com/office/drawing/2014/main" id="{8F46605F-189B-474E-AA45-9D96230A425E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2759;p47">
              <a:extLst>
                <a:ext uri="{FF2B5EF4-FFF2-40B4-BE49-F238E27FC236}">
                  <a16:creationId xmlns:a16="http://schemas.microsoft.com/office/drawing/2014/main" id="{E4BA8220-D2E1-4C00-A9FB-8E4F55F6875C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2760;p47">
              <a:extLst>
                <a:ext uri="{FF2B5EF4-FFF2-40B4-BE49-F238E27FC236}">
                  <a16:creationId xmlns:a16="http://schemas.microsoft.com/office/drawing/2014/main" id="{652B439E-6C31-4850-A6DC-28C19D9A1CE0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2761;p47">
              <a:extLst>
                <a:ext uri="{FF2B5EF4-FFF2-40B4-BE49-F238E27FC236}">
                  <a16:creationId xmlns:a16="http://schemas.microsoft.com/office/drawing/2014/main" id="{A2069504-B80D-4AC5-B0E7-D349BCF8057C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2762;p47">
              <a:extLst>
                <a:ext uri="{FF2B5EF4-FFF2-40B4-BE49-F238E27FC236}">
                  <a16:creationId xmlns:a16="http://schemas.microsoft.com/office/drawing/2014/main" id="{A499FE76-C614-45BD-A180-3BBBAF975943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2763;p47">
              <a:extLst>
                <a:ext uri="{FF2B5EF4-FFF2-40B4-BE49-F238E27FC236}">
                  <a16:creationId xmlns:a16="http://schemas.microsoft.com/office/drawing/2014/main" id="{4E002315-AA74-42BB-8060-1ED601A58559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2764;p47">
              <a:extLst>
                <a:ext uri="{FF2B5EF4-FFF2-40B4-BE49-F238E27FC236}">
                  <a16:creationId xmlns:a16="http://schemas.microsoft.com/office/drawing/2014/main" id="{9819A471-9A7A-42D1-8A29-86EDE3ACA444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2765;p47">
              <a:extLst>
                <a:ext uri="{FF2B5EF4-FFF2-40B4-BE49-F238E27FC236}">
                  <a16:creationId xmlns:a16="http://schemas.microsoft.com/office/drawing/2014/main" id="{36293A2F-6033-4430-95DE-D9C59CCB2A7B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2766;p47">
              <a:extLst>
                <a:ext uri="{FF2B5EF4-FFF2-40B4-BE49-F238E27FC236}">
                  <a16:creationId xmlns:a16="http://schemas.microsoft.com/office/drawing/2014/main" id="{A637CA71-EA33-48E8-8701-C38046D28E49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2767;p47">
              <a:extLst>
                <a:ext uri="{FF2B5EF4-FFF2-40B4-BE49-F238E27FC236}">
                  <a16:creationId xmlns:a16="http://schemas.microsoft.com/office/drawing/2014/main" id="{6C9A7B7C-3437-40CC-980C-A7F4ED9C4ACE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2768;p47">
              <a:extLst>
                <a:ext uri="{FF2B5EF4-FFF2-40B4-BE49-F238E27FC236}">
                  <a16:creationId xmlns:a16="http://schemas.microsoft.com/office/drawing/2014/main" id="{AFEAB48B-C21B-4B0F-93FC-CB4A7A8CA9B7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2769;p47">
              <a:extLst>
                <a:ext uri="{FF2B5EF4-FFF2-40B4-BE49-F238E27FC236}">
                  <a16:creationId xmlns:a16="http://schemas.microsoft.com/office/drawing/2014/main" id="{39C0545F-AC54-441A-9EC5-6A1A00B44A59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7" name="Google Shape;2770;p47">
              <a:extLst>
                <a:ext uri="{FF2B5EF4-FFF2-40B4-BE49-F238E27FC236}">
                  <a16:creationId xmlns:a16="http://schemas.microsoft.com/office/drawing/2014/main" id="{22D3829C-A308-463A-9CCA-BEBD58DE7CC4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370" name="Google Shape;2771;p47">
                <a:extLst>
                  <a:ext uri="{FF2B5EF4-FFF2-40B4-BE49-F238E27FC236}">
                    <a16:creationId xmlns:a16="http://schemas.microsoft.com/office/drawing/2014/main" id="{0B193FC3-BDA7-4DD7-8C86-8C685EFDAB0F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2772;p47">
                <a:extLst>
                  <a:ext uri="{FF2B5EF4-FFF2-40B4-BE49-F238E27FC236}">
                    <a16:creationId xmlns:a16="http://schemas.microsoft.com/office/drawing/2014/main" id="{E2DADD1A-6052-4450-A751-50184A0EFC50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2773;p47">
                <a:extLst>
                  <a:ext uri="{FF2B5EF4-FFF2-40B4-BE49-F238E27FC236}">
                    <a16:creationId xmlns:a16="http://schemas.microsoft.com/office/drawing/2014/main" id="{F2D58DF4-635C-4A0A-A8AE-2D6082B51004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2774;p47">
                <a:extLst>
                  <a:ext uri="{FF2B5EF4-FFF2-40B4-BE49-F238E27FC236}">
                    <a16:creationId xmlns:a16="http://schemas.microsoft.com/office/drawing/2014/main" id="{25CD2617-AB59-4E6F-9521-76ADF2CB2288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2775;p47">
                <a:extLst>
                  <a:ext uri="{FF2B5EF4-FFF2-40B4-BE49-F238E27FC236}">
                    <a16:creationId xmlns:a16="http://schemas.microsoft.com/office/drawing/2014/main" id="{B9DA30A0-BA8E-4718-9EE7-5764AA8B68CC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8" name="Google Shape;2776;p47">
              <a:extLst>
                <a:ext uri="{FF2B5EF4-FFF2-40B4-BE49-F238E27FC236}">
                  <a16:creationId xmlns:a16="http://schemas.microsoft.com/office/drawing/2014/main" id="{0DEC464A-5A7A-4EB0-BAF9-49E4887C575F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2777;p47">
              <a:extLst>
                <a:ext uri="{FF2B5EF4-FFF2-40B4-BE49-F238E27FC236}">
                  <a16:creationId xmlns:a16="http://schemas.microsoft.com/office/drawing/2014/main" id="{79448F02-4C67-4430-B40A-C08AE8F73B64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07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8" name="Google Shape;1978;p31"/>
          <p:cNvPicPr preferRelativeResize="0"/>
          <p:nvPr/>
        </p:nvPicPr>
        <p:blipFill>
          <a:blip r:embed="rId3"/>
          <a:srcRect t="8564" b="8564"/>
          <a:stretch/>
        </p:blipFill>
        <p:spPr>
          <a:xfrm>
            <a:off x="5288950" y="756074"/>
            <a:ext cx="1760900" cy="315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9" name="Google Shape;1979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Login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Así como el cliente el lavador inicia desde el login. Sin registro, ya que estos son registrados previamente.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80" name="Google Shape;1980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8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81" name="Google Shape;1981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982" name="Google Shape;1982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6" name="Google Shape;1986;p31"/>
          <p:cNvGrpSpPr/>
          <p:nvPr/>
        </p:nvGrpSpPr>
        <p:grpSpPr>
          <a:xfrm>
            <a:off x="6637552" y="2080650"/>
            <a:ext cx="1041945" cy="2747812"/>
            <a:chOff x="2217389" y="2145281"/>
            <a:chExt cx="771754" cy="2035265"/>
          </a:xfrm>
        </p:grpSpPr>
        <p:sp>
          <p:nvSpPr>
            <p:cNvPr id="1987" name="Google Shape;1987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36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DC42CC-4F1A-4F69-B1FB-56AD75088F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37817" y="811433"/>
            <a:ext cx="1883790" cy="3706990"/>
          </a:xfrm>
          <a:prstGeom prst="rect">
            <a:avLst/>
          </a:prstGeom>
        </p:spPr>
      </p:pic>
      <p:sp>
        <p:nvSpPr>
          <p:cNvPr id="1979" name="Google Shape;1979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Revisar</a:t>
            </a:r>
            <a:r>
              <a:rPr lang="en-US" sz="3000" dirty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Servicios</a:t>
            </a:r>
            <a:endParaRPr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lt1"/>
                </a:solidFill>
              </a:rPr>
              <a:t>Dentro de este los lavadores tendrán la opción de elegir el servicio de lavado que sea más conveniente para ellos.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980" name="Google Shape;1980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9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81" name="Google Shape;1981;p31"/>
          <p:cNvGrpSpPr/>
          <p:nvPr/>
        </p:nvGrpSpPr>
        <p:grpSpPr>
          <a:xfrm>
            <a:off x="6590360" y="462398"/>
            <a:ext cx="1949889" cy="4443387"/>
            <a:chOff x="2547150" y="238125"/>
            <a:chExt cx="2525675" cy="5238750"/>
          </a:xfrm>
        </p:grpSpPr>
        <p:sp>
          <p:nvSpPr>
            <p:cNvPr id="1982" name="Google Shape;1982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2015;p32">
            <a:extLst>
              <a:ext uri="{FF2B5EF4-FFF2-40B4-BE49-F238E27FC236}">
                <a16:creationId xmlns:a16="http://schemas.microsoft.com/office/drawing/2014/main" id="{85935396-69C7-49DD-8DCE-D2E86B2A8C05}"/>
              </a:ext>
            </a:extLst>
          </p:cNvPr>
          <p:cNvGrpSpPr/>
          <p:nvPr/>
        </p:nvGrpSpPr>
        <p:grpSpPr>
          <a:xfrm>
            <a:off x="4674280" y="1402621"/>
            <a:ext cx="1202083" cy="3160270"/>
            <a:chOff x="2217389" y="2145281"/>
            <a:chExt cx="771968" cy="2035404"/>
          </a:xfrm>
        </p:grpSpPr>
        <p:sp>
          <p:nvSpPr>
            <p:cNvPr id="170" name="Google Shape;2016;p32">
              <a:extLst>
                <a:ext uri="{FF2B5EF4-FFF2-40B4-BE49-F238E27FC236}">
                  <a16:creationId xmlns:a16="http://schemas.microsoft.com/office/drawing/2014/main" id="{62BE9298-1FCA-4CEF-8BB7-9B4EC0C762B1}"/>
                </a:ext>
              </a:extLst>
            </p:cNvPr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017;p32">
              <a:extLst>
                <a:ext uri="{FF2B5EF4-FFF2-40B4-BE49-F238E27FC236}">
                  <a16:creationId xmlns:a16="http://schemas.microsoft.com/office/drawing/2014/main" id="{BCAC64E5-2FD8-466F-8B0E-3F048EAB408D}"/>
                </a:ext>
              </a:extLst>
            </p:cNvPr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018;p32">
              <a:extLst>
                <a:ext uri="{FF2B5EF4-FFF2-40B4-BE49-F238E27FC236}">
                  <a16:creationId xmlns:a16="http://schemas.microsoft.com/office/drawing/2014/main" id="{6BEEA42A-058A-4EAB-895E-DFA4AEF26656}"/>
                </a:ext>
              </a:extLst>
            </p:cNvPr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019;p32">
              <a:extLst>
                <a:ext uri="{FF2B5EF4-FFF2-40B4-BE49-F238E27FC236}">
                  <a16:creationId xmlns:a16="http://schemas.microsoft.com/office/drawing/2014/main" id="{98BFE30A-23E3-4B1D-834F-C7EB52559D03}"/>
                </a:ext>
              </a:extLst>
            </p:cNvPr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020;p32">
              <a:extLst>
                <a:ext uri="{FF2B5EF4-FFF2-40B4-BE49-F238E27FC236}">
                  <a16:creationId xmlns:a16="http://schemas.microsoft.com/office/drawing/2014/main" id="{60E0EB4E-A6BE-4874-AAFA-C25B717B5265}"/>
                </a:ext>
              </a:extLst>
            </p:cNvPr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021;p32">
              <a:extLst>
                <a:ext uri="{FF2B5EF4-FFF2-40B4-BE49-F238E27FC236}">
                  <a16:creationId xmlns:a16="http://schemas.microsoft.com/office/drawing/2014/main" id="{338F92BC-DCD2-4AFB-ABB6-46CE7DE480AC}"/>
                </a:ext>
              </a:extLst>
            </p:cNvPr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022;p32">
              <a:extLst>
                <a:ext uri="{FF2B5EF4-FFF2-40B4-BE49-F238E27FC236}">
                  <a16:creationId xmlns:a16="http://schemas.microsoft.com/office/drawing/2014/main" id="{D8C8069B-5724-4DF2-98BE-48769A2A7289}"/>
                </a:ext>
              </a:extLst>
            </p:cNvPr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023;p32">
              <a:extLst>
                <a:ext uri="{FF2B5EF4-FFF2-40B4-BE49-F238E27FC236}">
                  <a16:creationId xmlns:a16="http://schemas.microsoft.com/office/drawing/2014/main" id="{DDB5D179-0A4E-4870-8688-0EBB40C87E36}"/>
                </a:ext>
              </a:extLst>
            </p:cNvPr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024;p32">
              <a:extLst>
                <a:ext uri="{FF2B5EF4-FFF2-40B4-BE49-F238E27FC236}">
                  <a16:creationId xmlns:a16="http://schemas.microsoft.com/office/drawing/2014/main" id="{B89461A0-44BD-4DAB-BFD6-DE572A3219B9}"/>
                </a:ext>
              </a:extLst>
            </p:cNvPr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025;p32">
              <a:extLst>
                <a:ext uri="{FF2B5EF4-FFF2-40B4-BE49-F238E27FC236}">
                  <a16:creationId xmlns:a16="http://schemas.microsoft.com/office/drawing/2014/main" id="{9E28F44E-47AC-4521-A269-8D903F7A680F}"/>
                </a:ext>
              </a:extLst>
            </p:cNvPr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026;p32">
              <a:extLst>
                <a:ext uri="{FF2B5EF4-FFF2-40B4-BE49-F238E27FC236}">
                  <a16:creationId xmlns:a16="http://schemas.microsoft.com/office/drawing/2014/main" id="{9E831570-DFF5-44AE-8A5C-FC56AECBAA1F}"/>
                </a:ext>
              </a:extLst>
            </p:cNvPr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027;p32">
              <a:extLst>
                <a:ext uri="{FF2B5EF4-FFF2-40B4-BE49-F238E27FC236}">
                  <a16:creationId xmlns:a16="http://schemas.microsoft.com/office/drawing/2014/main" id="{C2070E74-7F3C-4FA3-924A-EAC0BC7212D8}"/>
                </a:ext>
              </a:extLst>
            </p:cNvPr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028;p32">
              <a:extLst>
                <a:ext uri="{FF2B5EF4-FFF2-40B4-BE49-F238E27FC236}">
                  <a16:creationId xmlns:a16="http://schemas.microsoft.com/office/drawing/2014/main" id="{DE03BB7A-847F-4F9E-9695-4A76792F07CB}"/>
                </a:ext>
              </a:extLst>
            </p:cNvPr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029;p32">
              <a:extLst>
                <a:ext uri="{FF2B5EF4-FFF2-40B4-BE49-F238E27FC236}">
                  <a16:creationId xmlns:a16="http://schemas.microsoft.com/office/drawing/2014/main" id="{4C7AEEB4-77F5-4A8F-982D-E5BC40F08E6C}"/>
                </a:ext>
              </a:extLst>
            </p:cNvPr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030;p32">
              <a:extLst>
                <a:ext uri="{FF2B5EF4-FFF2-40B4-BE49-F238E27FC236}">
                  <a16:creationId xmlns:a16="http://schemas.microsoft.com/office/drawing/2014/main" id="{21BA71F1-D356-413C-A2B4-DACC6745A7DC}"/>
                </a:ext>
              </a:extLst>
            </p:cNvPr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031;p32">
              <a:extLst>
                <a:ext uri="{FF2B5EF4-FFF2-40B4-BE49-F238E27FC236}">
                  <a16:creationId xmlns:a16="http://schemas.microsoft.com/office/drawing/2014/main" id="{74239599-4012-48BC-B3B1-C2C6D012757C}"/>
                </a:ext>
              </a:extLst>
            </p:cNvPr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827143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Presentación en pantalla (16:9)</PresentationFormat>
  <Paragraphs>40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Raleway Thin</vt:lpstr>
      <vt:lpstr>Calibri</vt:lpstr>
      <vt:lpstr>Barlow</vt:lpstr>
      <vt:lpstr>Barlow Light</vt:lpstr>
      <vt:lpstr>Gaoler template</vt:lpstr>
      <vt:lpstr>Lavo coches a domicilio</vt:lpstr>
      <vt:lpstr>Proceso para el cliente</vt:lpstr>
      <vt:lpstr>Presentación de PowerPoint</vt:lpstr>
      <vt:lpstr>Presentación de PowerPoint</vt:lpstr>
      <vt:lpstr>Presentación de PowerPoint</vt:lpstr>
      <vt:lpstr>Presentación de PowerPoint</vt:lpstr>
      <vt:lpstr>Proceso para el lavador</vt:lpstr>
      <vt:lpstr>Presentación de PowerPoint</vt:lpstr>
      <vt:lpstr>Presentación de PowerPoint</vt:lpstr>
      <vt:lpstr>Presentación de PowerPoint</vt:lpstr>
      <vt:lpstr>Simple</vt:lpstr>
      <vt:lpstr>Material-UI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Lavo coches a domicilio</dc:title>
  <dc:creator>Fabricio Zacarías Guzmán</dc:creator>
  <cp:lastModifiedBy>Fabricio Zacarías Guzmán</cp:lastModifiedBy>
  <cp:revision>1</cp:revision>
  <dcterms:modified xsi:type="dcterms:W3CDTF">2021-10-25T20:43:06Z</dcterms:modified>
</cp:coreProperties>
</file>