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DAF5-74D1-43E4-9B6F-303E0B0E8795}" type="datetimeFigureOut">
              <a:rPr lang="pt-BR" smtClean="0"/>
              <a:pPr/>
              <a:t>08/07/2010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ClinicaDigital2.pptx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22000">
              <a:srgbClr val="7D8496">
                <a:alpha val="84000"/>
              </a:srgbClr>
            </a:gs>
            <a:gs pos="75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de Desenvolvimento de Sistema Corporativo</a:t>
            </a:r>
          </a:p>
          <a:p>
            <a:r>
              <a:rPr lang="pt-BR" dirty="0" smtClean="0"/>
              <a:t>- Parte I -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Idéia</a:t>
            </a:r>
          </a:p>
          <a:p>
            <a:r>
              <a:rPr lang="pt-BR" dirty="0" smtClean="0"/>
              <a:t>Os Envolvidos</a:t>
            </a:r>
          </a:p>
          <a:p>
            <a:r>
              <a:rPr lang="pt-BR" dirty="0" smtClean="0"/>
              <a:t>O Projeto</a:t>
            </a:r>
          </a:p>
          <a:p>
            <a:r>
              <a:rPr lang="pt-BR" dirty="0" smtClean="0"/>
              <a:t>Os Riscos</a:t>
            </a:r>
          </a:p>
          <a:p>
            <a:r>
              <a:rPr lang="pt-BR" dirty="0" smtClean="0"/>
              <a:t>Mão na massa!</a:t>
            </a:r>
          </a:p>
          <a:p>
            <a:r>
              <a:rPr lang="pt-BR" dirty="0" smtClean="0"/>
              <a:t>Experiência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Sumário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de Sistema Corporativo</a:t>
            </a:r>
          </a:p>
          <a:p>
            <a:pPr lvl="1"/>
            <a:r>
              <a:rPr lang="pt-BR" dirty="0" smtClean="0"/>
              <a:t>Praticar conhecimento </a:t>
            </a:r>
            <a:r>
              <a:rPr lang="pt-BR" dirty="0" smtClean="0"/>
              <a:t>d</a:t>
            </a:r>
            <a:r>
              <a:rPr lang="pt-BR" dirty="0" smtClean="0"/>
              <a:t>as disciplinas</a:t>
            </a:r>
          </a:p>
          <a:p>
            <a:pPr lvl="1"/>
            <a:r>
              <a:rPr lang="pt-BR" dirty="0" smtClean="0"/>
              <a:t>Prática profissional</a:t>
            </a:r>
          </a:p>
          <a:p>
            <a:r>
              <a:rPr lang="pt-BR" dirty="0" smtClean="0"/>
              <a:t>Experiência de mercado</a:t>
            </a:r>
          </a:p>
          <a:p>
            <a:pPr lvl="1"/>
            <a:r>
              <a:rPr lang="pt-BR" dirty="0" smtClean="0"/>
              <a:t>Contato com clientes externos</a:t>
            </a:r>
          </a:p>
          <a:p>
            <a:pPr lvl="1"/>
            <a:r>
              <a:rPr lang="pt-BR" dirty="0" smtClean="0"/>
              <a:t>Qualidade x Prazo x Custo x Escopo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Idéia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quem</a:t>
            </a:r>
          </a:p>
          <a:p>
            <a:pPr lvl="1"/>
            <a:r>
              <a:rPr lang="pt-BR" dirty="0" smtClean="0"/>
              <a:t>Inovai</a:t>
            </a:r>
          </a:p>
          <a:p>
            <a:pPr lvl="1"/>
            <a:r>
              <a:rPr lang="pt-BR" dirty="0" smtClean="0"/>
              <a:t>Clínicas Médicas</a:t>
            </a:r>
          </a:p>
          <a:p>
            <a:r>
              <a:rPr lang="pt-BR" dirty="0" smtClean="0"/>
              <a:t>Por quem</a:t>
            </a:r>
          </a:p>
          <a:p>
            <a:pPr lvl="1"/>
            <a:r>
              <a:rPr lang="pt-BR" dirty="0" smtClean="0"/>
              <a:t>Professores (gerentes)</a:t>
            </a:r>
          </a:p>
          <a:p>
            <a:pPr lvl="1"/>
            <a:r>
              <a:rPr lang="pt-BR" dirty="0" smtClean="0"/>
              <a:t>Alunos (desenvolvedores, co-gerentes)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Envolvidos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Informatizar</a:t>
            </a:r>
          </a:p>
          <a:p>
            <a:pPr lvl="1"/>
            <a:r>
              <a:rPr lang="pt-BR" dirty="0" smtClean="0"/>
              <a:t>Agendamento de consultas</a:t>
            </a:r>
          </a:p>
          <a:p>
            <a:pPr lvl="1"/>
            <a:r>
              <a:rPr lang="pt-BR" dirty="0" smtClean="0"/>
              <a:t>Acompanhamento de pacientes</a:t>
            </a:r>
          </a:p>
          <a:p>
            <a:r>
              <a:rPr lang="pt-BR" dirty="0" smtClean="0"/>
              <a:t>Inovar</a:t>
            </a:r>
          </a:p>
          <a:p>
            <a:pPr lvl="1"/>
            <a:r>
              <a:rPr lang="pt-BR" dirty="0" smtClean="0"/>
              <a:t>Exames e resultados online</a:t>
            </a:r>
          </a:p>
          <a:p>
            <a:pPr lvl="1"/>
            <a:r>
              <a:rPr lang="pt-BR" dirty="0" smtClean="0"/>
              <a:t>Interface com usuário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Projeto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</a:t>
            </a:r>
          </a:p>
          <a:p>
            <a:pPr lvl="1"/>
            <a:r>
              <a:rPr lang="pt-BR" dirty="0" smtClean="0"/>
              <a:t>Histórico</a:t>
            </a:r>
          </a:p>
          <a:p>
            <a:r>
              <a:rPr lang="pt-BR" dirty="0" smtClean="0"/>
              <a:t>Sistema</a:t>
            </a:r>
          </a:p>
          <a:p>
            <a:pPr lvl="1"/>
            <a:r>
              <a:rPr lang="pt-BR" dirty="0" smtClean="0"/>
              <a:t>Sincronizar com sistemas de terceiros</a:t>
            </a:r>
          </a:p>
          <a:p>
            <a:pPr lvl="1"/>
            <a:r>
              <a:rPr lang="pt-BR" dirty="0" smtClean="0"/>
              <a:t>Segurança da informação (dados confidenciais)</a:t>
            </a:r>
          </a:p>
          <a:p>
            <a:r>
              <a:rPr lang="pt-BR" dirty="0" smtClean="0"/>
              <a:t>Projeto</a:t>
            </a:r>
          </a:p>
          <a:p>
            <a:pPr lvl="1"/>
            <a:r>
              <a:rPr lang="pt-BR" dirty="0" smtClean="0"/>
              <a:t>Iniciação</a:t>
            </a:r>
          </a:p>
          <a:p>
            <a:pPr lvl="1"/>
            <a:r>
              <a:rPr lang="pt-BR" dirty="0" smtClean="0"/>
              <a:t>Recursos Humanos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Riscos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pic>
        <p:nvPicPr>
          <p:cNvPr id="6" name="Espaço Reservado para Conteúdo 5" descr="temp.jpg">
            <a:hlinkClick r:id="rId2" action="ppaction://hlinkpres?slideindex=1&amp;slidetitle="/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115616" y="3758916"/>
            <a:ext cx="7210941" cy="3099084"/>
          </a:xfrm>
        </p:spPr>
      </p:pic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467544" y="1700808"/>
            <a:ext cx="8064896" cy="2016224"/>
          </a:xfrm>
        </p:spPr>
        <p:txBody>
          <a:bodyPr/>
          <a:lstStyle/>
          <a:p>
            <a:r>
              <a:rPr lang="pt-BR" dirty="0" smtClean="0"/>
              <a:t>Problemas</a:t>
            </a:r>
          </a:p>
          <a:p>
            <a:pPr lvl="1"/>
            <a:r>
              <a:rPr lang="pt-BR" dirty="0" smtClean="0"/>
              <a:t>Atraso na iniciação, Escassez de força de trabalho</a:t>
            </a:r>
          </a:p>
          <a:p>
            <a:r>
              <a:rPr lang="pt-BR" dirty="0" smtClean="0"/>
              <a:t>Premissas do XP</a:t>
            </a:r>
          </a:p>
          <a:p>
            <a:pPr lvl="1"/>
            <a:r>
              <a:rPr lang="pt-BR" dirty="0" smtClean="0"/>
              <a:t>Comunicação, Simplicidade, Feedback, Coragem</a:t>
            </a:r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Mão na massa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convite a reflexão...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Experiência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148</Words>
  <Application>Microsoft Office PowerPoint</Application>
  <PresentationFormat>Apresentação na tela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&amp; Sistemas</dc:title>
  <dc:creator>Daniel</dc:creator>
  <cp:lastModifiedBy>Daniel</cp:lastModifiedBy>
  <cp:revision>14</cp:revision>
  <dcterms:created xsi:type="dcterms:W3CDTF">2010-07-08T02:16:04Z</dcterms:created>
  <dcterms:modified xsi:type="dcterms:W3CDTF">2010-07-08T07:33:11Z</dcterms:modified>
</cp:coreProperties>
</file>