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5" r:id="rId10"/>
    <p:sldId id="261" r:id="rId11"/>
    <p:sldId id="264" r:id="rId12"/>
    <p:sldId id="266" r:id="rId13"/>
    <p:sldId id="267" r:id="rId14"/>
    <p:sldId id="271" r:id="rId15"/>
    <p:sldId id="272" r:id="rId16"/>
    <p:sldId id="262" r:id="rId17"/>
    <p:sldId id="26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inicaDigital.pptx#8. Cl&#237;nica Digit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22000">
              <a:srgbClr val="7D8496">
                <a:alpha val="84000"/>
              </a:srgbClr>
            </a:gs>
            <a:gs pos="75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Desenvolvimento de Sistema Corporativo</a:t>
            </a:r>
          </a:p>
          <a:p>
            <a:r>
              <a:rPr lang="pt-BR" dirty="0" smtClean="0"/>
              <a:t>- Parte II 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</a:t>
            </a:r>
            <a:r>
              <a:rPr lang="pt-BR" dirty="0" smtClean="0"/>
              <a:t>INTERAÇÃO COM USUÁRIO]</a:t>
            </a:r>
          </a:p>
          <a:p>
            <a:r>
              <a:rPr lang="pt-BR" dirty="0" smtClean="0"/>
              <a:t>[MODELOS (TEORIA)]</a:t>
            </a:r>
          </a:p>
          <a:p>
            <a:r>
              <a:rPr lang="pt-BR" dirty="0" smtClean="0"/>
              <a:t>[PROTÓTIPOS(PRATICA)]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pic>
        <p:nvPicPr>
          <p:cNvPr id="6" name="Espaço Reservado para Conteúdo 5" descr="Modelo de Dominio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600200"/>
            <a:ext cx="810008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00261" y="64886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 action="ppaction://hlinksldjump"/>
              </a:rPr>
              <a:t>&gt;&gt;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Software Livre x Proprietário</a:t>
            </a:r>
          </a:p>
          <a:p>
            <a:pPr lvl="1"/>
            <a:r>
              <a:rPr lang="pt-BR" dirty="0" smtClean="0"/>
              <a:t>Desenvolvimento x Produção</a:t>
            </a:r>
          </a:p>
          <a:p>
            <a:r>
              <a:rPr lang="pt-BR" dirty="0" smtClean="0"/>
              <a:t>Arquitetura</a:t>
            </a:r>
          </a:p>
          <a:p>
            <a:pPr lvl="1"/>
            <a:r>
              <a:rPr lang="pt-BR" dirty="0" smtClean="0"/>
              <a:t>Tecnologias</a:t>
            </a:r>
          </a:p>
          <a:p>
            <a:pPr lvl="1"/>
            <a:r>
              <a:rPr lang="pt-BR" dirty="0" smtClean="0"/>
              <a:t>Benefícios</a:t>
            </a:r>
          </a:p>
          <a:p>
            <a:pPr lvl="1"/>
            <a:r>
              <a:rPr lang="pt-BR" dirty="0" smtClean="0"/>
              <a:t>Padrões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 e Desenvolvimento</a:t>
            </a:r>
          </a:p>
          <a:p>
            <a:pPr lvl="1"/>
            <a:r>
              <a:rPr lang="pt-BR" dirty="0" smtClean="0"/>
              <a:t>Windows, Eclipse, JBoss, PostgreSql</a:t>
            </a:r>
          </a:p>
          <a:p>
            <a:r>
              <a:rPr lang="pt-BR" dirty="0" smtClean="0"/>
              <a:t>Office e Modelagem</a:t>
            </a:r>
          </a:p>
          <a:p>
            <a:pPr lvl="1"/>
            <a:r>
              <a:rPr lang="pt-BR" dirty="0" smtClean="0"/>
              <a:t>MS Office 2003/2007</a:t>
            </a:r>
          </a:p>
          <a:p>
            <a:pPr lvl="1"/>
            <a:r>
              <a:rPr lang="pt-BR" dirty="0" smtClean="0"/>
              <a:t>Jude, DBDesigner</a:t>
            </a:r>
          </a:p>
          <a:p>
            <a:r>
              <a:rPr lang="pt-BR" dirty="0" smtClean="0"/>
              <a:t>Colaboração</a:t>
            </a:r>
          </a:p>
          <a:p>
            <a:pPr lvl="1"/>
            <a:r>
              <a:rPr lang="pt-BR" dirty="0" smtClean="0"/>
              <a:t>Repositório SVN</a:t>
            </a:r>
          </a:p>
          <a:p>
            <a:pPr lvl="1"/>
            <a:r>
              <a:rPr lang="pt-BR" dirty="0" smtClean="0"/>
              <a:t>Ferramentas Google</a:t>
            </a:r>
          </a:p>
          <a:p>
            <a:pPr lvl="1"/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 smtClean="0"/>
              <a:t>Enterprise Application (módulos e benefícios)</a:t>
            </a:r>
          </a:p>
          <a:p>
            <a:pPr lvl="1"/>
            <a:r>
              <a:rPr lang="pt-BR" dirty="0" smtClean="0"/>
              <a:t>Enterprise Java Beans – Aplicação Corporativa</a:t>
            </a:r>
          </a:p>
          <a:p>
            <a:pPr lvl="1"/>
            <a:r>
              <a:rPr lang="pt-BR" dirty="0" smtClean="0"/>
              <a:t>Java Persistence API – Conexão com Banco</a:t>
            </a:r>
          </a:p>
          <a:p>
            <a:pPr lvl="1"/>
            <a:r>
              <a:rPr lang="pt-BR" dirty="0" smtClean="0"/>
              <a:t>Dynamic Web Project – Cliente Web</a:t>
            </a:r>
          </a:p>
          <a:p>
            <a:r>
              <a:rPr lang="pt-BR" dirty="0" smtClean="0"/>
              <a:t>Padrões</a:t>
            </a:r>
          </a:p>
          <a:p>
            <a:pPr lvl="1"/>
            <a:r>
              <a:rPr lang="pt-BR" dirty="0" smtClean="0"/>
              <a:t>Camadas</a:t>
            </a:r>
          </a:p>
          <a:p>
            <a:pPr lvl="1"/>
            <a:r>
              <a:rPr lang="pt-BR" dirty="0" smtClean="0"/>
              <a:t>Acesso a dados</a:t>
            </a:r>
          </a:p>
          <a:p>
            <a:pPr lvl="1"/>
            <a:r>
              <a:rPr lang="pt-BR" dirty="0" smtClean="0"/>
              <a:t>Tratamento genérico</a:t>
            </a:r>
          </a:p>
          <a:p>
            <a:pPr lvl="1"/>
            <a:r>
              <a:rPr lang="pt-BR" dirty="0" smtClean="0"/>
              <a:t>Modularização e reaproveitamento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pic>
        <p:nvPicPr>
          <p:cNvPr id="6" name="Espaço Reservado para Conteúdo 5" descr="Diagrama de Component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9658" y="1600200"/>
            <a:ext cx="7169726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e Tecnologias</a:t>
            </a:r>
          </a:p>
          <a:p>
            <a:pPr lvl="1"/>
            <a:r>
              <a:rPr lang="pt-BR" dirty="0" smtClean="0"/>
              <a:t>Camadas distribuídas</a:t>
            </a:r>
          </a:p>
          <a:p>
            <a:pPr lvl="1"/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Segurança dos dados (Persistence </a:t>
            </a:r>
            <a:r>
              <a:rPr lang="pt-BR" dirty="0" err="1" smtClean="0"/>
              <a:t>Unit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construção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IMPLEMENTAÇÃO</a:t>
            </a:r>
            <a:r>
              <a:rPr lang="pt-BR" dirty="0" smtClean="0"/>
              <a:t>]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u="sng" dirty="0" smtClean="0">
                <a:solidFill>
                  <a:schemeClr val="accent1"/>
                </a:solidFill>
                <a:hlinkClick r:id="rId2" action="ppaction://hlinksldjump"/>
              </a:rPr>
              <a:t>Casos de Uso</a:t>
            </a:r>
            <a:endParaRPr lang="pt-BR" u="sng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pt-BR" u="sng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t-BR" u="sng" dirty="0" smtClean="0">
                <a:solidFill>
                  <a:schemeClr val="accent1"/>
                </a:solidFill>
                <a:hlinkClick r:id="rId3" action="ppaction://hlinksldjump"/>
              </a:rPr>
              <a:t>Modelo de Domínio</a:t>
            </a:r>
            <a:endParaRPr lang="pt-BR" u="sng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pt-BR" u="sng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t-BR" u="sng" dirty="0" smtClean="0">
                <a:solidFill>
                  <a:schemeClr val="accent1"/>
                </a:solidFill>
                <a:hlinkClick r:id="rId4" action="ppaction://hlinkpres?slideindex=8&amp;slidetitle=Clínica Digital" tooltip="Voltar à apresentação anterior"/>
              </a:rPr>
              <a:t>Voltar</a:t>
            </a:r>
            <a:endParaRPr lang="pt-BR" u="sng" dirty="0" smtClean="0">
              <a:solidFill>
                <a:schemeClr val="accent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construção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Linha de vida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Concepção</a:t>
            </a:r>
          </a:p>
          <a:p>
            <a:pPr lvl="1"/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Escopo</a:t>
            </a:r>
          </a:p>
          <a:p>
            <a:r>
              <a:rPr lang="pt-BR" dirty="0" smtClean="0"/>
              <a:t>Elaboração</a:t>
            </a:r>
          </a:p>
          <a:p>
            <a:pPr lvl="1"/>
            <a:r>
              <a:rPr lang="pt-BR" dirty="0" smtClean="0"/>
              <a:t>Artefatos</a:t>
            </a:r>
          </a:p>
          <a:p>
            <a:pPr lvl="1"/>
            <a:r>
              <a:rPr lang="pt-BR" dirty="0" smtClean="0"/>
              <a:t>Arquitetura</a:t>
            </a:r>
          </a:p>
          <a:p>
            <a:r>
              <a:rPr lang="pt-BR" dirty="0" smtClean="0"/>
              <a:t>Construção</a:t>
            </a:r>
          </a:p>
          <a:p>
            <a:pPr lvl="1"/>
            <a:r>
              <a:rPr lang="pt-BR" dirty="0" smtClean="0"/>
              <a:t>Implementação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Gerência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Metodologia tradicional</a:t>
            </a:r>
          </a:p>
          <a:p>
            <a:pPr lvl="1"/>
            <a:r>
              <a:rPr lang="pt-BR" dirty="0" smtClean="0"/>
              <a:t>Metodologia ágil</a:t>
            </a:r>
          </a:p>
          <a:p>
            <a:r>
              <a:rPr lang="pt-BR" dirty="0" smtClean="0"/>
              <a:t>Gerenciando</a:t>
            </a:r>
          </a:p>
          <a:p>
            <a:pPr lvl="1"/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Pessoas</a:t>
            </a:r>
          </a:p>
          <a:p>
            <a:pPr lvl="1"/>
            <a:r>
              <a:rPr lang="pt-BR" dirty="0" smtClean="0"/>
              <a:t>Riscos</a:t>
            </a:r>
          </a:p>
          <a:p>
            <a:pPr lvl="1"/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Mudanças</a:t>
            </a:r>
          </a:p>
          <a:p>
            <a:pPr lvl="1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Sumário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fictício</a:t>
            </a:r>
          </a:p>
          <a:p>
            <a:pPr lvl="1"/>
            <a:r>
              <a:rPr lang="pt-BR" dirty="0" smtClean="0"/>
              <a:t>Clínicas médicas</a:t>
            </a:r>
          </a:p>
          <a:p>
            <a:r>
              <a:rPr lang="pt-BR" dirty="0" smtClean="0"/>
              <a:t>Escopo simples</a:t>
            </a:r>
          </a:p>
          <a:p>
            <a:pPr lvl="1"/>
            <a:r>
              <a:rPr lang="pt-BR" dirty="0" smtClean="0"/>
              <a:t>Priorizar disciplinas</a:t>
            </a:r>
          </a:p>
          <a:p>
            <a:r>
              <a:rPr lang="pt-BR" dirty="0" smtClean="0"/>
              <a:t>Levantamento de requisitos</a:t>
            </a:r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Esboço da arquitetura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c</a:t>
            </a:r>
            <a:r>
              <a:rPr lang="pt-BR" sz="4400" noProof="0" dirty="0" err="1" smtClean="0">
                <a:latin typeface="+mj-lt"/>
                <a:ea typeface="+mj-ea"/>
                <a:cs typeface="+mj-cs"/>
              </a:rPr>
              <a:t>oncepção</a:t>
            </a:r>
            <a:r>
              <a:rPr lang="pt-BR" sz="4400" noProof="0" dirty="0" smtClean="0">
                <a:latin typeface="+mj-lt"/>
                <a:ea typeface="+mj-ea"/>
                <a:cs typeface="+mj-cs"/>
              </a:rPr>
              <a:t> 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pic>
        <p:nvPicPr>
          <p:cNvPr id="6" name="Espaço Reservado para Conteúdo 5" descr="Diagrama de Casos de Uso (simplificado)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2997" y="1600200"/>
            <a:ext cx="8300338" cy="5257800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concepção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 action="ppaction://hlinksldjump"/>
              </a:rPr>
              <a:t>&gt;&gt;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42314" y="4869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5" action="ppaction://hlinksldjump"/>
              </a:rPr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84231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6" action="ppaction://hlinksldjump"/>
              </a:rPr>
              <a:t>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842314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7" action="ppaction://hlinksldjump"/>
              </a:rPr>
              <a:t>3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43918" y="6165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8" action="ppaction://hlinksldjump"/>
              </a:rPr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concepção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ço Reservado para Conteúdo 7" descr="DCUadm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5704" y="1772152"/>
            <a:ext cx="7992591" cy="4182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concepção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Espaço Reservado para Conteúdo 6" descr="DCUagd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80838" y="1872178"/>
            <a:ext cx="5182324" cy="3982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concepção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ço Reservado para Conteúdo 7" descr="DCUacp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90550" y="1957915"/>
            <a:ext cx="3762900" cy="3810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Gerenciamento de Riscos</a:t>
            </a:r>
          </a:p>
          <a:p>
            <a:pPr lvl="1"/>
            <a:r>
              <a:rPr lang="pt-BR" dirty="0" smtClean="0"/>
              <a:t>Documento de Riscos</a:t>
            </a:r>
          </a:p>
          <a:p>
            <a:r>
              <a:rPr lang="pt-BR" dirty="0" smtClean="0"/>
              <a:t>Interação com Usuário</a:t>
            </a:r>
          </a:p>
          <a:p>
            <a:pPr lvl="1"/>
            <a:r>
              <a:rPr lang="pt-BR" dirty="0" smtClean="0"/>
              <a:t>Modelos de Tarefa e Usuários</a:t>
            </a:r>
          </a:p>
          <a:p>
            <a:pPr lvl="1"/>
            <a:r>
              <a:rPr lang="pt-BR" dirty="0" smtClean="0"/>
              <a:t>Modelo de Interação</a:t>
            </a:r>
          </a:p>
          <a:p>
            <a:pPr lvl="1"/>
            <a:r>
              <a:rPr lang="pt-BR" dirty="0" smtClean="0"/>
              <a:t>Protótipos</a:t>
            </a:r>
          </a:p>
          <a:p>
            <a:r>
              <a:rPr lang="pt-BR" dirty="0" smtClean="0"/>
              <a:t>Modelagem de Dados</a:t>
            </a:r>
          </a:p>
          <a:p>
            <a:pPr lvl="1"/>
            <a:r>
              <a:rPr lang="pt-BR" dirty="0" smtClean="0"/>
              <a:t>Domínio do Negócio e Banco de Dados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pic>
        <p:nvPicPr>
          <p:cNvPr id="7" name="Espaço Reservado para Conteúdo 6" descr="risc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3962" y="2132856"/>
            <a:ext cx="6888691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242</Words>
  <Application>Microsoft Office PowerPoint</Application>
  <PresentationFormat>Apresentação na tela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&amp; Sistemas</dc:title>
  <dc:creator>Daniel</dc:creator>
  <cp:lastModifiedBy>Daniel</cp:lastModifiedBy>
  <cp:revision>32</cp:revision>
  <dcterms:created xsi:type="dcterms:W3CDTF">2010-07-08T02:16:04Z</dcterms:created>
  <dcterms:modified xsi:type="dcterms:W3CDTF">2010-07-08T07:41:04Z</dcterms:modified>
</cp:coreProperties>
</file>