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DAF5-74D1-43E4-9B6F-303E0B0E8795}" type="datetimeFigureOut">
              <a:rPr lang="pt-BR" smtClean="0"/>
              <a:t>07/07/2010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313-F6C9-46B6-AF95-A911DC2AD94D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DAF5-74D1-43E4-9B6F-303E0B0E8795}" type="datetimeFigureOut">
              <a:rPr lang="pt-BR" smtClean="0"/>
              <a:t>07/07/2010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313-F6C9-46B6-AF95-A911DC2AD94D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DAF5-74D1-43E4-9B6F-303E0B0E8795}" type="datetimeFigureOut">
              <a:rPr lang="pt-BR" smtClean="0"/>
              <a:t>07/07/2010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313-F6C9-46B6-AF95-A911DC2AD94D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DAF5-74D1-43E4-9B6F-303E0B0E8795}" type="datetimeFigureOut">
              <a:rPr lang="pt-BR" smtClean="0"/>
              <a:t>07/07/2010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313-F6C9-46B6-AF95-A911DC2AD94D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DAF5-74D1-43E4-9B6F-303E0B0E8795}" type="datetimeFigureOut">
              <a:rPr lang="pt-BR" smtClean="0"/>
              <a:t>07/07/2010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313-F6C9-46B6-AF95-A911DC2AD94D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DAF5-74D1-43E4-9B6F-303E0B0E8795}" type="datetimeFigureOut">
              <a:rPr lang="pt-BR" smtClean="0"/>
              <a:t>07/07/2010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313-F6C9-46B6-AF95-A911DC2AD94D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DAF5-74D1-43E4-9B6F-303E0B0E8795}" type="datetimeFigureOut">
              <a:rPr lang="pt-BR" smtClean="0"/>
              <a:t>07/07/2010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313-F6C9-46B6-AF95-A911DC2AD94D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DAF5-74D1-43E4-9B6F-303E0B0E8795}" type="datetimeFigureOut">
              <a:rPr lang="pt-BR" smtClean="0"/>
              <a:t>07/07/2010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313-F6C9-46B6-AF95-A911DC2AD94D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DAF5-74D1-43E4-9B6F-303E0B0E8795}" type="datetimeFigureOut">
              <a:rPr lang="pt-BR" smtClean="0"/>
              <a:t>07/07/2010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313-F6C9-46B6-AF95-A911DC2AD94D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DAF5-74D1-43E4-9B6F-303E0B0E8795}" type="datetimeFigureOut">
              <a:rPr lang="pt-BR" smtClean="0"/>
              <a:t>07/07/2010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313-F6C9-46B6-AF95-A911DC2AD94D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DAF5-74D1-43E4-9B6F-303E0B0E8795}" type="datetimeFigureOut">
              <a:rPr lang="pt-BR" smtClean="0"/>
              <a:t>07/07/2010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313-F6C9-46B6-AF95-A911DC2AD94D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ADAF5-74D1-43E4-9B6F-303E0B0E8795}" type="datetimeFigureOut">
              <a:rPr lang="pt-BR" smtClean="0"/>
              <a:t>07/07/2010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0313-F6C9-46B6-AF95-A911DC2AD94D}" type="slidenum">
              <a:rPr lang="pt-BR" smtClean="0"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22000">
              <a:srgbClr val="7D8496">
                <a:alpha val="84000"/>
              </a:srgbClr>
            </a:gs>
            <a:gs pos="75000">
              <a:srgbClr val="E6E6E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Clínica Digital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Projeto de Desenvolvimento de Sistema Corporativo</a:t>
            </a:r>
          </a:p>
          <a:p>
            <a:r>
              <a:rPr lang="pt-BR" dirty="0" smtClean="0"/>
              <a:t>- Parte I -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0">
              <a:srgbClr val="7D8496">
                <a:alpha val="84000"/>
              </a:srgbClr>
            </a:gs>
            <a:gs pos="22000">
              <a:srgbClr val="E6E6E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Clínica Digital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Idéia</a:t>
            </a:r>
          </a:p>
          <a:p>
            <a:r>
              <a:rPr lang="pt-BR" dirty="0" smtClean="0"/>
              <a:t>Os Envolvidos</a:t>
            </a:r>
          </a:p>
          <a:p>
            <a:r>
              <a:rPr lang="pt-BR" dirty="0" smtClean="0"/>
              <a:t>O Projeto</a:t>
            </a:r>
          </a:p>
          <a:p>
            <a:r>
              <a:rPr lang="pt-BR" dirty="0" smtClean="0"/>
              <a:t>Os Riscos</a:t>
            </a:r>
          </a:p>
          <a:p>
            <a:r>
              <a:rPr lang="pt-BR" dirty="0" smtClean="0"/>
              <a:t>Mão na massa!</a:t>
            </a:r>
          </a:p>
          <a:p>
            <a:r>
              <a:rPr lang="pt-BR" dirty="0" smtClean="0"/>
              <a:t>Experiência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67544" y="1052736"/>
            <a:ext cx="8229600" cy="368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Sumário</a:t>
            </a:r>
            <a:endParaRPr kumimoji="0" lang="pt-B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0">
              <a:srgbClr val="7D8496">
                <a:alpha val="84000"/>
              </a:srgbClr>
            </a:gs>
            <a:gs pos="22000">
              <a:srgbClr val="E6E6E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Clínica Digital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67544" y="1052736"/>
            <a:ext cx="8229600" cy="368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subtitle</a:t>
            </a:r>
            <a:endParaRPr kumimoji="0" lang="pt-B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31</Words>
  <Application>Microsoft Office PowerPoint</Application>
  <PresentationFormat>Apresentação na tela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Clínica Digital</vt:lpstr>
      <vt:lpstr>Clínica Digital</vt:lpstr>
      <vt:lpstr>Clínica Digital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&amp; Sistemas</dc:title>
  <dc:creator>Daniel</dc:creator>
  <cp:lastModifiedBy>Daniel</cp:lastModifiedBy>
  <cp:revision>6</cp:revision>
  <dcterms:created xsi:type="dcterms:W3CDTF">2010-07-08T02:16:04Z</dcterms:created>
  <dcterms:modified xsi:type="dcterms:W3CDTF">2010-07-08T02:52:50Z</dcterms:modified>
</cp:coreProperties>
</file>