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6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DAF5-74D1-43E4-9B6F-303E0B0E8795}" type="datetimeFigureOut">
              <a:rPr lang="pt-BR" smtClean="0"/>
              <a:pPr/>
              <a:t>07/07/2010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0313-F6C9-46B6-AF95-A911DC2AD94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22000">
              <a:srgbClr val="7D8496">
                <a:alpha val="84000"/>
              </a:srgbClr>
            </a:gs>
            <a:gs pos="75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 Desenvolvimento de Sistema Corporativo</a:t>
            </a:r>
          </a:p>
          <a:p>
            <a:r>
              <a:rPr lang="pt-BR" dirty="0" smtClean="0"/>
              <a:t>- Parte II -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[APRESENTAR ARQUITETURA]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[FALAR SOBRE IMPLEMENTAÇÃO]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construção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[APRESENTAR IMPLEMENTAÇÃO]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construção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Concepção</a:t>
            </a:r>
            <a:endParaRPr lang="pt-BR" dirty="0" smtClean="0"/>
          </a:p>
          <a:p>
            <a:pPr lvl="1"/>
            <a:r>
              <a:rPr lang="pt-BR" dirty="0" smtClean="0"/>
              <a:t>Cliente</a:t>
            </a:r>
          </a:p>
          <a:p>
            <a:pPr lvl="1"/>
            <a:r>
              <a:rPr lang="pt-BR" dirty="0" smtClean="0"/>
              <a:t>Escopo</a:t>
            </a:r>
          </a:p>
          <a:p>
            <a:r>
              <a:rPr lang="pt-BR" dirty="0" smtClean="0"/>
              <a:t>Elaboração</a:t>
            </a:r>
            <a:endParaRPr lang="pt-BR" dirty="0" smtClean="0"/>
          </a:p>
          <a:p>
            <a:pPr lvl="1"/>
            <a:r>
              <a:rPr lang="pt-BR" dirty="0" smtClean="0"/>
              <a:t>Artefatos</a:t>
            </a:r>
          </a:p>
          <a:p>
            <a:pPr lvl="1"/>
            <a:r>
              <a:rPr lang="pt-BR" dirty="0" smtClean="0"/>
              <a:t>Arquitetura</a:t>
            </a:r>
          </a:p>
          <a:p>
            <a:r>
              <a:rPr lang="pt-BR" dirty="0" smtClean="0"/>
              <a:t>Construção</a:t>
            </a:r>
          </a:p>
          <a:p>
            <a:pPr lvl="1"/>
            <a:r>
              <a:rPr lang="pt-BR" dirty="0" smtClean="0"/>
              <a:t>Implementação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Sumário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fictício</a:t>
            </a:r>
          </a:p>
          <a:p>
            <a:pPr lvl="1"/>
            <a:r>
              <a:rPr lang="pt-BR" dirty="0" smtClean="0"/>
              <a:t>Clínicas médicas</a:t>
            </a:r>
            <a:endParaRPr lang="pt-BR" dirty="0" smtClean="0"/>
          </a:p>
          <a:p>
            <a:r>
              <a:rPr lang="pt-BR" dirty="0" smtClean="0"/>
              <a:t>Escopo simples</a:t>
            </a:r>
          </a:p>
          <a:p>
            <a:pPr lvl="1"/>
            <a:r>
              <a:rPr lang="pt-BR" dirty="0" smtClean="0"/>
              <a:t>Priorizar disciplinas</a:t>
            </a:r>
            <a:endParaRPr lang="pt-BR" dirty="0" smtClean="0"/>
          </a:p>
          <a:p>
            <a:r>
              <a:rPr lang="pt-BR" dirty="0" smtClean="0"/>
              <a:t>Levantamento de requisitos</a:t>
            </a:r>
          </a:p>
          <a:p>
            <a:pPr lvl="1"/>
            <a:r>
              <a:rPr lang="pt-BR" dirty="0" smtClean="0"/>
              <a:t>Visão</a:t>
            </a:r>
          </a:p>
          <a:p>
            <a:pPr lvl="1"/>
            <a:r>
              <a:rPr lang="pt-BR" dirty="0" smtClean="0"/>
              <a:t>Esboço da arquitetura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c</a:t>
            </a:r>
            <a:r>
              <a:rPr lang="pt-BR" sz="4400" noProof="0" dirty="0" err="1" smtClean="0">
                <a:latin typeface="+mj-lt"/>
                <a:ea typeface="+mj-ea"/>
                <a:cs typeface="+mj-cs"/>
              </a:rPr>
              <a:t>oncepção</a:t>
            </a:r>
            <a:r>
              <a:rPr lang="pt-BR" sz="4400" noProof="0" dirty="0" smtClean="0">
                <a:latin typeface="+mj-lt"/>
                <a:ea typeface="+mj-ea"/>
                <a:cs typeface="+mj-cs"/>
              </a:rPr>
              <a:t> 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[APRESENTAR DOC VISÃO E CASOS DE USO]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concepção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[FALAR SOBRE RISCOS, PROTÓTIPOS DE TELA E MODELO DE DADOS E DOMÍNIO] 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[APRESENTAR RISCOS] 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[APRESENTAR PROTÓTIPOS DE TELA]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[APRESENTAR MODELAGENS]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0">
              <a:srgbClr val="7D8496">
                <a:alpha val="84000"/>
              </a:srgbClr>
            </a:gs>
            <a:gs pos="22000">
              <a:srgbClr val="E6E6E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Clínica Digital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[FALAR SOBRE ARQUITETURA]</a:t>
            </a: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1052736"/>
            <a:ext cx="8229600" cy="36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t-BR" sz="4400" dirty="0" smtClean="0"/>
              <a:t>elaboração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124</Words>
  <Application>Microsoft Office PowerPoint</Application>
  <PresentationFormat>Apresentação na tela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  <vt:lpstr>Clínica Digital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&amp; Sistemas</dc:title>
  <dc:creator>Daniel</dc:creator>
  <cp:lastModifiedBy>Daniel</cp:lastModifiedBy>
  <cp:revision>11</cp:revision>
  <dcterms:created xsi:type="dcterms:W3CDTF">2010-07-08T02:16:04Z</dcterms:created>
  <dcterms:modified xsi:type="dcterms:W3CDTF">2010-07-08T03:13:26Z</dcterms:modified>
</cp:coreProperties>
</file>