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1" r:id="rId4"/>
    <p:sldId id="281" r:id="rId5"/>
    <p:sldId id="282" r:id="rId6"/>
    <p:sldId id="283" r:id="rId7"/>
    <p:sldId id="294" r:id="rId8"/>
    <p:sldId id="28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79CC93D-E52E-4D84-901B-11D7331DD495}">
          <p14:sldIdLst>
            <p14:sldId id="259"/>
          </p14:sldIdLst>
        </p14:section>
        <p14:section name="Visão Geral e Objetivos" id="{ABA716BF-3A5C-4ADB-94C9-CFEF84EBA240}">
          <p14:sldIdLst>
            <p14:sldId id="261"/>
            <p14:sldId id="281"/>
            <p14:sldId id="282"/>
            <p14:sldId id="283"/>
            <p14:sldId id="294"/>
            <p14:sldId id="284"/>
          </p14:sldIdLst>
        </p14:section>
        <p14:section name="Tópico 1" id="{6D9936A3-3945-4757-BC8B-B5C252D8E036}">
          <p14:sldIdLst/>
        </p14:section>
        <p14:section name="Exemplos de Slides para Elementos Visuais" id="{BAB3A466-96C9-4230-9978-795378D75699}">
          <p14:sldIdLst/>
        </p14:section>
        <p14:section name="Estudo de Caso" id="{8C0305C9-B152-4FBA-A789-FE1976D53990}">
          <p14:sldIdLst/>
        </p14:section>
        <p14:section name="Conclusão e Resumo" id="{790CEF5B-569A-4C2F-BED5-750B08C0E5AD}">
          <p14:sldIdLst/>
        </p14:section>
        <p14:section name="Apêndice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3977" autoAdjust="0"/>
  </p:normalViewPr>
  <p:slideViewPr>
    <p:cSldViewPr>
      <p:cViewPr>
        <p:scale>
          <a:sx n="25" d="100"/>
          <a:sy n="25" d="100"/>
        </p:scale>
        <p:origin x="2616" y="1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29/09/2014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110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pPr/>
              <a:t>29/09/2014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6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Este modelo pode ser usado como arquivo de partida para apresentar materiais de treinamento em um cenário em grupo.</a:t>
            </a:r>
          </a:p>
          <a:p>
            <a:endParaRPr lang="pt-BR" dirty="0" smtClean="0"/>
          </a:p>
          <a:p>
            <a:pPr lvl="0"/>
            <a:r>
              <a:rPr lang="pt-BR" sz="1200" b="1" dirty="0" smtClean="0"/>
              <a:t>Seções</a:t>
            </a:r>
            <a:endParaRPr lang="pt-BR" sz="1200" b="0" dirty="0" smtClean="0"/>
          </a:p>
          <a:p>
            <a:pPr lvl="0"/>
            <a:r>
              <a:rPr lang="pt-BR" sz="1200" b="0" dirty="0" smtClean="0"/>
              <a:t>Clique com o botão direito em um slide para adicionar seções.</a:t>
            </a:r>
            <a:r>
              <a:rPr lang="pt-BR" sz="1200" b="0" baseline="0" dirty="0" smtClean="0"/>
              <a:t> Seções podem ajudar a organizar slides ou a facilitar a colaboração entre vários autores.</a:t>
            </a:r>
            <a:endParaRPr lang="pt-BR" sz="1200" b="0" dirty="0" smtClean="0"/>
          </a:p>
          <a:p>
            <a:pPr lvl="0"/>
            <a:endParaRPr lang="pt-BR" sz="1200" b="1" dirty="0" smtClean="0"/>
          </a:p>
          <a:p>
            <a:pPr lvl="0"/>
            <a:r>
              <a:rPr lang="pt-BR" sz="1200" b="1" dirty="0" smtClean="0"/>
              <a:t>Anotações</a:t>
            </a:r>
          </a:p>
          <a:p>
            <a:pPr lvl="0"/>
            <a:r>
              <a:rPr lang="pt-BR" sz="1200" dirty="0" smtClean="0"/>
              <a:t>Use a seção Anotações para anotações da apresentação ou para fornecer detalhes adicionais ao público.</a:t>
            </a:r>
            <a:r>
              <a:rPr lang="pt-BR" sz="1200" baseline="0" dirty="0" smtClean="0"/>
              <a:t> Exiba essas anotações no Modo de Exibição de Apresentação durante a sua apresentação. </a:t>
            </a:r>
          </a:p>
          <a:p>
            <a:pPr lvl="0">
              <a:buFontTx/>
              <a:buNone/>
            </a:pPr>
            <a:r>
              <a:rPr lang="pt-BR" sz="1200" dirty="0" smtClean="0"/>
              <a:t>Considere o tamanho da fonte (importante para acessibilidade, visibilidade, gravação em vídeo e produção online)</a:t>
            </a:r>
          </a:p>
          <a:p>
            <a:pPr lvl="0"/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Cores coordenadas </a:t>
            </a:r>
          </a:p>
          <a:p>
            <a:pPr lvl="0">
              <a:buFontTx/>
              <a:buNone/>
            </a:pPr>
            <a:r>
              <a:rPr lang="pt-BR" sz="1200" dirty="0" smtClean="0"/>
              <a:t>Preste atenção especial aos gráficos, tabelas e caixas de texto.</a:t>
            </a:r>
            <a:r>
              <a:rPr lang="pt-BR" sz="1200" baseline="0" dirty="0" smtClean="0"/>
              <a:t> </a:t>
            </a:r>
            <a:endParaRPr lang="pt-BR" sz="1200" dirty="0" smtClean="0"/>
          </a:p>
          <a:p>
            <a:pPr lvl="0"/>
            <a:r>
              <a:rPr lang="pt-BR" sz="1200" dirty="0" smtClean="0"/>
              <a:t>Leve em consideração que os participantes irão imprimir em preto-e-branco ou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 Execute uma impressão de teste para ter certeza de que as suas cores irão funcionar quando forem impressas em preto-e-branco puros e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</a:t>
            </a:r>
          </a:p>
          <a:p>
            <a:pPr lvl="0">
              <a:buFontTx/>
              <a:buNone/>
            </a:pPr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Elementos gráficos, tabelas e gráficos</a:t>
            </a:r>
          </a:p>
          <a:p>
            <a:pPr lvl="0"/>
            <a:r>
              <a:rPr lang="pt-BR" sz="1200" dirty="0" smtClean="0"/>
              <a:t>Mantenha a simplicidade: se possível, use estilos e cores consistentes e não confusos.</a:t>
            </a:r>
          </a:p>
          <a:p>
            <a:pPr lvl="0"/>
            <a:r>
              <a:rPr lang="pt-BR" sz="1200" dirty="0" smtClean="0"/>
              <a:t>Rotule todos os gráficos e tabelas.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94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66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sz="1200" dirty="0" smtClean="0"/>
              <a:t>Esta é outra opção</a:t>
            </a:r>
            <a:r>
              <a:rPr lang="pt-BR" sz="1200" baseline="0" dirty="0" smtClean="0"/>
              <a:t> para um slide de Visão Geral usando transições.</a:t>
            </a:r>
            <a:endParaRPr lang="pt-BR" sz="120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87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26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379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44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09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29/09/2014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29/09/2014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29/09/2014</a:t>
            </a:fld>
            <a:endParaRPr kumimoji="0"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29/09/2014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29/09/2014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29/09/2014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29/09/2014</a:t>
            </a:fld>
            <a:endParaRPr kumimoji="0"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29/09/2014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29/09/2014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29/09/2014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29/09/2014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29/09/2014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 smtClean="0"/>
              <a:t>SisLPA 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+mn-lt"/>
              </a:rPr>
              <a:t>Manual do Sistema</a:t>
            </a:r>
            <a:endParaRPr lang="pt-BR" sz="2400" dirty="0">
              <a:latin typeface="+mn-lt"/>
            </a:endParaRPr>
          </a:p>
          <a:p>
            <a:r>
              <a:rPr lang="pt-BR" sz="2400" dirty="0" smtClean="0">
                <a:latin typeface="+mn-lt"/>
              </a:rPr>
              <a:t>Ver 0.1</a:t>
            </a:r>
            <a:endParaRPr lang="pt-BR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Funcionalidades do Sistema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Versão 0.1 </a:t>
            </a:r>
          </a:p>
          <a:p>
            <a:pPr lvl="1"/>
            <a:r>
              <a:rPr lang="pt-BR" dirty="0" smtClean="0"/>
              <a:t>Autenticação de Acesso (Login)</a:t>
            </a:r>
          </a:p>
          <a:p>
            <a:pPr lvl="1"/>
            <a:r>
              <a:rPr lang="pt-BR" dirty="0" smtClean="0"/>
              <a:t>Cadastro Externo de Usuário</a:t>
            </a:r>
          </a:p>
          <a:p>
            <a:pPr lvl="1"/>
            <a:r>
              <a:rPr lang="pt-BR" dirty="0" smtClean="0"/>
              <a:t>Recuperação de Senha </a:t>
            </a:r>
          </a:p>
          <a:p>
            <a:pPr lvl="1"/>
            <a:r>
              <a:rPr lang="pt-BR" dirty="0" smtClean="0"/>
              <a:t>Tela Inicial (parcial)</a:t>
            </a:r>
            <a:endParaRPr lang="pt-BR" dirty="0" smtClean="0"/>
          </a:p>
          <a:p>
            <a:pPr lvl="1"/>
            <a:r>
              <a:rPr lang="pt-BR" dirty="0" smtClean="0"/>
              <a:t>Autorização de Acesso por E-mail</a:t>
            </a:r>
            <a:endParaRPr lang="pt-BR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99667"/>
            <a:ext cx="7344816" cy="44804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6176" y="359207"/>
            <a:ext cx="1656184" cy="8640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t-BR" sz="4800" dirty="0" smtClean="0"/>
              <a:t>Login</a:t>
            </a:r>
            <a:endParaRPr lang="pt-BR" sz="48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95536" y="764704"/>
            <a:ext cx="367793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Validação de campos obrigatórios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Autenticação de e-mail e senha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985189"/>
            <a:ext cx="6821263" cy="58728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41286"/>
            <a:ext cx="9144000" cy="11274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pt-BR" sz="4800" dirty="0" smtClean="0"/>
              <a:t>Cadastro Externo de Usuário</a:t>
            </a:r>
            <a:endParaRPr lang="pt-BR" sz="4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465313" y="1988840"/>
            <a:ext cx="367793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Validação de campos obrigatórios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Validação de e-mail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Validação de senha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Validação de autorização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Validação de cadastro duplicado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1760" y="188640"/>
            <a:ext cx="5904656" cy="8640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t-BR" sz="4800" dirty="0" smtClean="0"/>
              <a:t>Recuperação de Senha </a:t>
            </a:r>
            <a:endParaRPr lang="pt-BR" sz="4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20" y="1346599"/>
            <a:ext cx="7675190" cy="4725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962652" y="4293096"/>
            <a:ext cx="470731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Validação de campos obrigatórios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Validação de e-mail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Envio de e-mail com a recuperação de senha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/>
          <p:cNvSpPr txBox="1"/>
          <p:nvPr/>
        </p:nvSpPr>
        <p:spPr>
          <a:xfrm>
            <a:off x="1331640" y="170859"/>
            <a:ext cx="7455881" cy="100811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pt-BR" sz="4800" dirty="0"/>
              <a:t>Bem-vindo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77" y="1556792"/>
            <a:ext cx="6830913" cy="41753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232807" y="5732092"/>
            <a:ext cx="340125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Exibição do link Administrativo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Atalhos básicos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72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1142578"/>
            <a:ext cx="8505825" cy="52387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899592" y="5661248"/>
            <a:ext cx="7709296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Validação de campos obrigatórios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Validação de e-mail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Cadastro de autorização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Alteração de permissão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Exclusão de autorização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Paginação de resultados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Ordenação de resultados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10" name="TextBox 6"/>
          <p:cNvSpPr txBox="1"/>
          <p:nvPr/>
        </p:nvSpPr>
        <p:spPr>
          <a:xfrm>
            <a:off x="107504" y="116632"/>
            <a:ext cx="8856984" cy="864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/>
            <a:r>
              <a:rPr lang="pt-BR" sz="4800" dirty="0" smtClean="0"/>
              <a:t>Autorização </a:t>
            </a:r>
            <a:r>
              <a:rPr lang="pt-BR" sz="4800" dirty="0"/>
              <a:t>de Acesso por </a:t>
            </a:r>
            <a:r>
              <a:rPr lang="pt-BR" sz="4800" dirty="0" smtClean="0"/>
              <a:t>E-mail</a:t>
            </a:r>
            <a:endParaRPr lang="pt-BR" sz="4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2567171-5604-4933-9BC9-68132F3F4B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treinamento</Template>
  <TotalTime>0</TotalTime>
  <Words>378</Words>
  <Application>Microsoft Office PowerPoint</Application>
  <PresentationFormat>Apresentação na tela (4:3)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Training</vt:lpstr>
      <vt:lpstr>SisLPA </vt:lpstr>
      <vt:lpstr>Funcionalidades do Sistema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2014-09-26T23:47:48Z</dcterms:created>
  <dcterms:modified xsi:type="dcterms:W3CDTF">2014-09-29T20:27:50Z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