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Argumentações de Venda dos Cursos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Pontos a serem explorados na comercialização dos cursos de 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74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Diferenciais de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Horas complementares da graduação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O aluno que estiver cursando a graduação em qualquer curso de Tecnologia e relacionados, poderá utilizar o certificado como comprovação de horas complementares (atividades extra curriculares) obrigatórias em todos os cursos.</a:t>
            </a:r>
          </a:p>
        </p:txBody>
      </p:sp>
    </p:spTree>
    <p:extLst>
      <p:ext uri="{BB962C8B-B14F-4D97-AF65-F5344CB8AC3E}">
        <p14:creationId xmlns:p14="http://schemas.microsoft.com/office/powerpoint/2010/main" val="342541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Diferenciais de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Certificado do curso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O aluno receberá certificado de conclusão do curso.</a:t>
            </a:r>
          </a:p>
        </p:txBody>
      </p:sp>
    </p:spTree>
    <p:extLst>
      <p:ext uri="{BB962C8B-B14F-4D97-AF65-F5344CB8AC3E}">
        <p14:creationId xmlns:p14="http://schemas.microsoft.com/office/powerpoint/2010/main" val="138942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Diferenciais de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Aulas aos sábado de reposição grátis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Caso o aluno perca até duas aulas durante a semana, será possível fazer a reposição no sábado seguinte, sem custo adicional.</a:t>
            </a:r>
          </a:p>
        </p:txBody>
      </p:sp>
    </p:spTree>
    <p:extLst>
      <p:ext uri="{BB962C8B-B14F-4D97-AF65-F5344CB8AC3E}">
        <p14:creationId xmlns:p14="http://schemas.microsoft.com/office/powerpoint/2010/main" val="425573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Diferenciais de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Hospedagem de currículo online grátis por 1 ano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Todo aluno ganhará 1 ano de hospedagem para seu </a:t>
            </a:r>
            <a:r>
              <a:rPr lang="pt-BR" dirty="0" smtClean="0"/>
              <a:t>currículo </a:t>
            </a:r>
            <a:r>
              <a:rPr lang="pt-BR" dirty="0"/>
              <a:t>online, em qualquer domínio da internet. Ou seja, se o aluno possuir o domínio </a:t>
            </a:r>
            <a:r>
              <a:rPr lang="pt-BR" dirty="0" smtClean="0"/>
              <a:t>“www.josedasilva.com.br”, </a:t>
            </a:r>
            <a:r>
              <a:rPr lang="pt-BR" dirty="0"/>
              <a:t>ele poderá hospedar seu currículo durante um ano sem custo. </a:t>
            </a:r>
          </a:p>
        </p:txBody>
      </p:sp>
    </p:spTree>
    <p:extLst>
      <p:ext uri="{BB962C8B-B14F-4D97-AF65-F5344CB8AC3E}">
        <p14:creationId xmlns:p14="http://schemas.microsoft.com/office/powerpoint/2010/main" val="357759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Investimento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Metade do valor de investimento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Os valores de investimento do curso são metade do que os do mercado atual, considerando que a carga horária é o dobro. </a:t>
            </a:r>
          </a:p>
        </p:txBody>
      </p:sp>
    </p:spTree>
    <p:extLst>
      <p:ext uri="{BB962C8B-B14F-4D97-AF65-F5344CB8AC3E}">
        <p14:creationId xmlns:p14="http://schemas.microsoft.com/office/powerpoint/2010/main" val="68204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Investimento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Desconto de 7% no pagamento à vista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Em caso de pagamento a vista, o aluno ganha um desconto de 7% no valor do curso</a:t>
            </a:r>
          </a:p>
        </p:txBody>
      </p:sp>
    </p:spTree>
    <p:extLst>
      <p:ext uri="{BB962C8B-B14F-4D97-AF65-F5344CB8AC3E}">
        <p14:creationId xmlns:p14="http://schemas.microsoft.com/office/powerpoint/2010/main" val="383411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Investimento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Pagamento parcelado em até 4 vezes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O curso poderá ser pago em até 4 vezes sem juros no cartão.</a:t>
            </a:r>
          </a:p>
        </p:txBody>
      </p:sp>
    </p:spTree>
    <p:extLst>
      <p:ext uri="{BB962C8B-B14F-4D97-AF65-F5344CB8AC3E}">
        <p14:creationId xmlns:p14="http://schemas.microsoft.com/office/powerpoint/2010/main" val="54248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Investimento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Isenção de matricula no 2º curso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Caso o aluno venha a se matricular em um segundo curso, ele ganha a isenção da matrícula.</a:t>
            </a:r>
          </a:p>
        </p:txBody>
      </p:sp>
    </p:spTree>
    <p:extLst>
      <p:ext uri="{BB962C8B-B14F-4D97-AF65-F5344CB8AC3E}">
        <p14:creationId xmlns:p14="http://schemas.microsoft.com/office/powerpoint/2010/main" val="112698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Investimento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Isenção de matrícula no inglês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Os alunos de qualquer um dos cursos ganhará isenção de matrícula para os cursos de inglês</a:t>
            </a:r>
          </a:p>
        </p:txBody>
      </p:sp>
    </p:spTree>
    <p:extLst>
      <p:ext uri="{BB962C8B-B14F-4D97-AF65-F5344CB8AC3E}">
        <p14:creationId xmlns:p14="http://schemas.microsoft.com/office/powerpoint/2010/main" val="306631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de Investimento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10% de desconto na indicação de cada amigo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O aluno que indicar um amigo, terá 10% de desconto no valor do curso </a:t>
            </a:r>
          </a:p>
        </p:txBody>
      </p:sp>
    </p:spTree>
    <p:extLst>
      <p:ext uri="{BB962C8B-B14F-4D97-AF65-F5344CB8AC3E}">
        <p14:creationId xmlns:p14="http://schemas.microsoft.com/office/powerpoint/2010/main" val="94324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 de Ensino</a:t>
            </a:r>
          </a:p>
          <a:p>
            <a:r>
              <a:rPr lang="pt-BR" dirty="0"/>
              <a:t>Diferenciais de </a:t>
            </a:r>
            <a:r>
              <a:rPr lang="pt-BR" dirty="0" smtClean="0"/>
              <a:t>Mercado</a:t>
            </a:r>
          </a:p>
          <a:p>
            <a:r>
              <a:rPr lang="pt-BR" dirty="0"/>
              <a:t>Detalhes de Investimento</a:t>
            </a:r>
          </a:p>
        </p:txBody>
      </p:sp>
    </p:spTree>
    <p:extLst>
      <p:ext uri="{BB962C8B-B14F-4D97-AF65-F5344CB8AC3E}">
        <p14:creationId xmlns:p14="http://schemas.microsoft.com/office/powerpoint/2010/main" val="51556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Metodologia de </a:t>
            </a:r>
            <a:r>
              <a:rPr lang="pt-BR" dirty="0" smtClean="0"/>
              <a:t>Ensino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75</a:t>
            </a:r>
            <a:r>
              <a:rPr lang="pt-BR" dirty="0"/>
              <a:t>% da aula é prática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O aluno irá praticar dentro de sala em por durante pelo menos 75% do tempo total do curso, dessa maneira o conteúdo teórico poderá ser fixado de maneira mais eficaz.</a:t>
            </a:r>
          </a:p>
        </p:txBody>
      </p:sp>
    </p:spTree>
    <p:extLst>
      <p:ext uri="{BB962C8B-B14F-4D97-AF65-F5344CB8AC3E}">
        <p14:creationId xmlns:p14="http://schemas.microsoft.com/office/powerpoint/2010/main" val="131176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Metodologia de </a:t>
            </a:r>
            <a:r>
              <a:rPr lang="pt-BR" dirty="0" smtClean="0"/>
              <a:t>Ensino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Conteúdo alinhado à </a:t>
            </a:r>
            <a:r>
              <a:rPr lang="pt-BR" dirty="0" smtClean="0"/>
              <a:t>graduação</a:t>
            </a:r>
            <a:endParaRPr lang="pt-B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O conteúdo dos cursos está alinhado com o conteúdo da graduação dos cursos de Tecnologia. Com isso o aluno poderá melhorar o seu desempenho também nas aulas da graduação.</a:t>
            </a:r>
          </a:p>
        </p:txBody>
      </p:sp>
    </p:spTree>
    <p:extLst>
      <p:ext uri="{BB962C8B-B14F-4D97-AF65-F5344CB8AC3E}">
        <p14:creationId xmlns:p14="http://schemas.microsoft.com/office/powerpoint/2010/main" val="20394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Metodologia de </a:t>
            </a:r>
            <a:r>
              <a:rPr lang="pt-BR" dirty="0" smtClean="0"/>
              <a:t>Ensino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Simulação de empresa de TI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O ambiente do curso irá simular o dia a dia de uma empresa de tecnologia. Os professores trarão para sala de aula suas </a:t>
            </a:r>
            <a:r>
              <a:rPr lang="pt-BR" dirty="0" smtClean="0"/>
              <a:t>experiências </a:t>
            </a:r>
            <a:r>
              <a:rPr lang="pt-BR" dirty="0"/>
              <a:t>em grandes empresas de tecnologia nas quais eles atuaram e atuam.</a:t>
            </a:r>
          </a:p>
        </p:txBody>
      </p:sp>
    </p:spTree>
    <p:extLst>
      <p:ext uri="{BB962C8B-B14F-4D97-AF65-F5344CB8AC3E}">
        <p14:creationId xmlns:p14="http://schemas.microsoft.com/office/powerpoint/2010/main" val="192215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Metodologia de </a:t>
            </a:r>
            <a:r>
              <a:rPr lang="pt-BR" dirty="0" smtClean="0"/>
              <a:t>Ensino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Treinamento para entrevista de emprego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O aluno será treinado para participar de entrevistas de emprego. O objetivo é torná-lo capaz de driblar o nervosismo e mostrar todo o seu conhecimento em prol de uma vaga de emprego.</a:t>
            </a:r>
          </a:p>
        </p:txBody>
      </p:sp>
    </p:spTree>
    <p:extLst>
      <p:ext uri="{BB962C8B-B14F-4D97-AF65-F5344CB8AC3E}">
        <p14:creationId xmlns:p14="http://schemas.microsoft.com/office/powerpoint/2010/main" val="339841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Diferenciais de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Dobro da carga horária média do mercado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Em média o mercado oferece cursos de 20 horas. Nossos cursos são de 40 horas.</a:t>
            </a:r>
          </a:p>
        </p:txBody>
      </p:sp>
    </p:spTree>
    <p:extLst>
      <p:ext uri="{BB962C8B-B14F-4D97-AF65-F5344CB8AC3E}">
        <p14:creationId xmlns:p14="http://schemas.microsoft.com/office/powerpoint/2010/main" val="184464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Diferenciais de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Turmas reduzidas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As turmas possuem tamanho máximo reduzido para facilitar a aprendizagem dos alunos.</a:t>
            </a:r>
          </a:p>
        </p:txBody>
      </p:sp>
    </p:spTree>
    <p:extLst>
      <p:ext uri="{BB962C8B-B14F-4D97-AF65-F5344CB8AC3E}">
        <p14:creationId xmlns:p14="http://schemas.microsoft.com/office/powerpoint/2010/main" val="299764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Diferenciais de Mercado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Carta de indicação de emprego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Ao final do curso, o aluno receberá uma carta de recomendação para ajudar a concorrer a vaga de emprego desejada</a:t>
            </a:r>
          </a:p>
        </p:txBody>
      </p:sp>
    </p:spTree>
    <p:extLst>
      <p:ext uri="{BB962C8B-B14F-4D97-AF65-F5344CB8AC3E}">
        <p14:creationId xmlns:p14="http://schemas.microsoft.com/office/powerpoint/2010/main" val="1306499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166</TotalTime>
  <Words>575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Garamond</vt:lpstr>
      <vt:lpstr>Wingdings</vt:lpstr>
      <vt:lpstr>Orgânico</vt:lpstr>
      <vt:lpstr>Argumentações de Venda dos Cursos de TI</vt:lpstr>
      <vt:lpstr>Sumário</vt:lpstr>
      <vt:lpstr>Metodologia de Ensino</vt:lpstr>
      <vt:lpstr>Metodologia de Ensino</vt:lpstr>
      <vt:lpstr>Metodologia de Ensino</vt:lpstr>
      <vt:lpstr>Metodologia de Ensino</vt:lpstr>
      <vt:lpstr>Diferenciais de Mercado</vt:lpstr>
      <vt:lpstr>Diferenciais de Mercado</vt:lpstr>
      <vt:lpstr>Diferenciais de Mercado</vt:lpstr>
      <vt:lpstr>Diferenciais de Mercado</vt:lpstr>
      <vt:lpstr>Diferenciais de Mercado</vt:lpstr>
      <vt:lpstr>Diferenciais de Mercado</vt:lpstr>
      <vt:lpstr>Diferenciais de Mercado</vt:lpstr>
      <vt:lpstr>Detalhes de Investimento</vt:lpstr>
      <vt:lpstr>Detalhes de Investimento</vt:lpstr>
      <vt:lpstr>Detalhes de Investimento</vt:lpstr>
      <vt:lpstr>Detalhes de Investimento</vt:lpstr>
      <vt:lpstr>Detalhes de Investimento</vt:lpstr>
      <vt:lpstr>Detalhes de Investimento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Argumentações de Venda dos Cursos de TI</dc:title>
  <dc:creator>cristian gomes</dc:creator>
  <cp:lastModifiedBy>cristian gomes</cp:lastModifiedBy>
  <cp:revision>8</cp:revision>
  <dcterms:created xsi:type="dcterms:W3CDTF">2015-02-27T14:53:11Z</dcterms:created>
  <dcterms:modified xsi:type="dcterms:W3CDTF">2015-02-27T17:39:21Z</dcterms:modified>
</cp:coreProperties>
</file>