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22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48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7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8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17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8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0646-C825-4921-A791-460A8BB1D445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B3B3-7B9F-4251-90D2-19742609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1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m 10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8" t="30504" b="37586"/>
          <a:stretch/>
        </p:blipFill>
        <p:spPr>
          <a:xfrm>
            <a:off x="837281" y="1052736"/>
            <a:ext cx="7755133" cy="12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/>
          <p:cNvGrpSpPr/>
          <p:nvPr/>
        </p:nvGrpSpPr>
        <p:grpSpPr>
          <a:xfrm>
            <a:off x="129025" y="2636912"/>
            <a:ext cx="9014975" cy="2646878"/>
            <a:chOff x="444863" y="1994378"/>
            <a:chExt cx="9014975" cy="2646878"/>
          </a:xfrm>
        </p:grpSpPr>
        <p:pic>
          <p:nvPicPr>
            <p:cNvPr id="50" name="Imagem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08"/>
            <a:stretch/>
          </p:blipFill>
          <p:spPr>
            <a:xfrm>
              <a:off x="899592" y="2852936"/>
              <a:ext cx="8560246" cy="960320"/>
            </a:xfrm>
            <a:prstGeom prst="rect">
              <a:avLst/>
            </a:prstGeom>
          </p:spPr>
        </p:pic>
        <p:sp>
          <p:nvSpPr>
            <p:cNvPr id="100" name="CaixaDeTexto 99"/>
            <p:cNvSpPr txBox="1"/>
            <p:nvPr/>
          </p:nvSpPr>
          <p:spPr>
            <a:xfrm>
              <a:off x="444863" y="1994378"/>
              <a:ext cx="239894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600" dirty="0" smtClean="0">
                  <a:solidFill>
                    <a:schemeClr val="accent3">
                      <a:lumMod val="50000"/>
                    </a:schemeClr>
                  </a:solidFill>
                  <a:latin typeface="Lucida Handwriting" pitchFamily="66" charset="0"/>
                  <a:ea typeface="BatangChe" pitchFamily="49" charset="-127"/>
                </a:rPr>
                <a:t>x</a:t>
              </a:r>
              <a:endParaRPr lang="pt-BR" sz="16600" dirty="0">
                <a:solidFill>
                  <a:schemeClr val="accent3">
                    <a:lumMod val="50000"/>
                  </a:schemeClr>
                </a:solidFill>
                <a:latin typeface="Lucida Handwriting" pitchFamily="66" charset="0"/>
                <a:ea typeface="BatangChe" pitchFamily="49" charset="-127"/>
              </a:endParaRPr>
            </a:p>
          </p:txBody>
        </p:sp>
        <p:pic>
          <p:nvPicPr>
            <p:cNvPr id="102" name="Imagem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77" r="10255"/>
            <a:stretch/>
          </p:blipFill>
          <p:spPr>
            <a:xfrm>
              <a:off x="1822252" y="2854927"/>
              <a:ext cx="900221" cy="960320"/>
            </a:xfrm>
            <a:prstGeom prst="rect">
              <a:avLst/>
            </a:prstGeom>
          </p:spPr>
        </p:pic>
        <p:sp>
          <p:nvSpPr>
            <p:cNvPr id="97" name="CaixaDeTexto 96"/>
            <p:cNvSpPr txBox="1"/>
            <p:nvPr/>
          </p:nvSpPr>
          <p:spPr>
            <a:xfrm>
              <a:off x="1822252" y="3335087"/>
              <a:ext cx="112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itchFamily="66" charset="0"/>
                </a:rPr>
                <a:t>timate</a:t>
              </a:r>
              <a:endParaRPr lang="pt-BR" sz="2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endParaRPr>
            </a:p>
          </p:txBody>
        </p:sp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320" y="2786466"/>
              <a:ext cx="1008112" cy="1008112"/>
            </a:xfrm>
            <a:prstGeom prst="rect">
              <a:avLst/>
            </a:prstGeom>
          </p:spPr>
        </p:pic>
      </p:grpSp>
      <p:pic>
        <p:nvPicPr>
          <p:cNvPr id="103" name="Imagem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747464"/>
            <a:ext cx="9144000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</dc:creator>
  <cp:lastModifiedBy>Cristian</cp:lastModifiedBy>
  <cp:revision>4</cp:revision>
  <dcterms:created xsi:type="dcterms:W3CDTF">2013-07-22T16:41:39Z</dcterms:created>
  <dcterms:modified xsi:type="dcterms:W3CDTF">2013-07-22T18:26:49Z</dcterms:modified>
</cp:coreProperties>
</file>