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9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4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4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 dos Cursos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Conteúdo Programático dos Cursos de Análise de Requisitos, Programação e Testes de Sistemas para Divulgação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Introdução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Processo de Software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Conceitos Gerais da Engenharia de Requisitos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Técnicas de Analise de Requisitos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Produtos de Trabalho 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Gestão de Requisitos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smtClean="0"/>
              <a:t>Requisitos -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Objetivos do Curso</a:t>
            </a:r>
          </a:p>
          <a:p>
            <a:r>
              <a:rPr lang="pt-BR" dirty="0" smtClean="0"/>
              <a:t>Metodologia de Ensino</a:t>
            </a:r>
          </a:p>
          <a:p>
            <a:r>
              <a:rPr lang="pt-BR" dirty="0" smtClean="0"/>
              <a:t>Mercado de Trabalho</a:t>
            </a:r>
          </a:p>
          <a:p>
            <a:pPr lvl="1"/>
            <a:r>
              <a:rPr lang="pt-BR" dirty="0" smtClean="0"/>
              <a:t>(Des)Organização das Profissões de Tecnologia</a:t>
            </a:r>
          </a:p>
          <a:p>
            <a:pPr lvl="1"/>
            <a:r>
              <a:rPr lang="pt-BR" dirty="0" smtClean="0"/>
              <a:t>Oportunidades de Trabalho</a:t>
            </a:r>
          </a:p>
          <a:p>
            <a:r>
              <a:rPr lang="pt-BR" dirty="0"/>
              <a:t>Carreira do Engenheiro/Analista de </a:t>
            </a:r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Dificuldades e Desafios</a:t>
            </a:r>
          </a:p>
          <a:p>
            <a:pPr lvl="1"/>
            <a:r>
              <a:rPr lang="pt-BR" dirty="0" smtClean="0"/>
              <a:t>Networking Realmente “Existe”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Processos de </a:t>
            </a:r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de Vida do Software</a:t>
            </a:r>
          </a:p>
          <a:p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RUP</a:t>
            </a:r>
          </a:p>
          <a:p>
            <a:pPr lvl="2"/>
            <a:r>
              <a:rPr lang="pt-BR" dirty="0" smtClean="0"/>
              <a:t>CMMI</a:t>
            </a:r>
          </a:p>
          <a:p>
            <a:pPr lvl="2"/>
            <a:r>
              <a:rPr lang="pt-BR" dirty="0" smtClean="0"/>
              <a:t>MPS-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/>
            <a:r>
              <a:rPr lang="pt-BR" dirty="0" smtClean="0"/>
              <a:t>Ágeis</a:t>
            </a:r>
          </a:p>
          <a:p>
            <a:pPr lvl="2"/>
            <a:r>
              <a:rPr lang="pt-BR" dirty="0" smtClean="0"/>
              <a:t>SCRUM</a:t>
            </a:r>
          </a:p>
          <a:p>
            <a:pPr lvl="1"/>
            <a:r>
              <a:rPr lang="pt-BR" dirty="0" smtClean="0"/>
              <a:t>Ausência de Processos</a:t>
            </a:r>
          </a:p>
          <a:p>
            <a:r>
              <a:rPr lang="pt-BR" dirty="0" smtClean="0"/>
              <a:t>Papéis Ligados ao Engenheiro de Requisitos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93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Conceitos </a:t>
            </a:r>
            <a:r>
              <a:rPr lang="pt-BR" dirty="0" smtClean="0"/>
              <a:t>Gerais da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O que é Engenharia de Software</a:t>
            </a:r>
          </a:p>
          <a:p>
            <a:r>
              <a:rPr lang="pt-BR" dirty="0" smtClean="0"/>
              <a:t>O que é Engenharia de Requisitos</a:t>
            </a:r>
          </a:p>
          <a:p>
            <a:r>
              <a:rPr lang="pt-BR" dirty="0" smtClean="0"/>
              <a:t>Identificação das Partes Interessadas (</a:t>
            </a:r>
            <a:r>
              <a:rPr lang="pt-BR" dirty="0" err="1" smtClean="0"/>
              <a:t>Stakeholders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que é Escopo</a:t>
            </a:r>
          </a:p>
          <a:p>
            <a:r>
              <a:rPr lang="pt-BR" dirty="0" smtClean="0"/>
              <a:t>O que é um Requisito</a:t>
            </a:r>
          </a:p>
          <a:p>
            <a:r>
              <a:rPr lang="pt-BR" dirty="0"/>
              <a:t>Importância da Engenharia de Requisitos para Projetos de Desenvolvimento de Software</a:t>
            </a:r>
            <a:endParaRPr lang="pt-BR" dirty="0" smtClean="0"/>
          </a:p>
          <a:p>
            <a:r>
              <a:rPr lang="pt-BR" dirty="0" smtClean="0"/>
              <a:t>Classificação de Requisitos</a:t>
            </a:r>
          </a:p>
          <a:p>
            <a:r>
              <a:rPr lang="pt-BR" dirty="0" smtClean="0"/>
              <a:t>Qualidade do Requisito</a:t>
            </a:r>
          </a:p>
          <a:p>
            <a:r>
              <a:rPr lang="pt-BR" dirty="0" smtClean="0"/>
              <a:t>O que é um caso de uso</a:t>
            </a:r>
          </a:p>
          <a:p>
            <a:r>
              <a:rPr lang="pt-BR" dirty="0" smtClean="0"/>
              <a:t>Orientação a Objeto, Abstração e Dependências de Tecnologia</a:t>
            </a:r>
          </a:p>
          <a:p>
            <a:r>
              <a:rPr lang="pt-BR" dirty="0" smtClean="0"/>
              <a:t>UML – Linguagem de Modelagem Unificada</a:t>
            </a:r>
          </a:p>
          <a:p>
            <a:r>
              <a:rPr lang="pt-BR" dirty="0"/>
              <a:t>Ferramentas de </a:t>
            </a:r>
            <a:r>
              <a:rPr lang="pt-BR" dirty="0" smtClean="0"/>
              <a:t>Trabalho -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7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Requisitos - </a:t>
            </a:r>
            <a:r>
              <a:rPr lang="pt-BR" dirty="0"/>
              <a:t>Técnicas do Analista de Requisitos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r>
              <a:rPr lang="pt-BR" dirty="0" smtClean="0"/>
              <a:t>Organização e Rastreabilidade de Requisitos</a:t>
            </a:r>
          </a:p>
          <a:p>
            <a:r>
              <a:rPr lang="pt-BR" dirty="0" smtClean="0"/>
              <a:t>Entrevista</a:t>
            </a:r>
            <a:endParaRPr lang="pt-BR" dirty="0"/>
          </a:p>
          <a:p>
            <a:r>
              <a:rPr lang="pt-BR" dirty="0"/>
              <a:t>Pesquisas (manuais, referências, internet, concorrência,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Glossário</a:t>
            </a:r>
            <a:endParaRPr lang="pt-BR" dirty="0"/>
          </a:p>
          <a:p>
            <a:r>
              <a:rPr lang="pt-BR" dirty="0" smtClean="0"/>
              <a:t>Observação</a:t>
            </a:r>
            <a:endParaRPr lang="pt-BR" dirty="0"/>
          </a:p>
          <a:p>
            <a:r>
              <a:rPr lang="pt-BR" dirty="0" smtClean="0"/>
              <a:t>Brainstorming</a:t>
            </a:r>
            <a:endParaRPr lang="pt-BR" dirty="0"/>
          </a:p>
          <a:p>
            <a:r>
              <a:rPr lang="pt-BR" dirty="0"/>
              <a:t>Role </a:t>
            </a:r>
            <a:r>
              <a:rPr lang="pt-BR" dirty="0" err="1" smtClean="0"/>
              <a:t>Playing</a:t>
            </a:r>
            <a:endParaRPr lang="pt-BR" dirty="0"/>
          </a:p>
          <a:p>
            <a:r>
              <a:rPr lang="pt-BR" dirty="0" smtClean="0"/>
              <a:t>Workshop</a:t>
            </a:r>
            <a:endParaRPr lang="pt-BR" dirty="0"/>
          </a:p>
          <a:p>
            <a:r>
              <a:rPr lang="pt-BR" dirty="0"/>
              <a:t>User </a:t>
            </a:r>
            <a:r>
              <a:rPr lang="pt-BR" dirty="0" err="1" smtClean="0"/>
              <a:t>Story</a:t>
            </a:r>
            <a:endParaRPr lang="pt-BR" dirty="0" smtClean="0"/>
          </a:p>
          <a:p>
            <a:r>
              <a:rPr lang="pt-BR" dirty="0" smtClean="0"/>
              <a:t>Questionários e fóruns</a:t>
            </a:r>
          </a:p>
          <a:p>
            <a:r>
              <a:rPr lang="pt-BR" dirty="0"/>
              <a:t>JAD (Joint </a:t>
            </a:r>
            <a:r>
              <a:rPr lang="pt-BR" dirty="0" err="1"/>
              <a:t>Application</a:t>
            </a:r>
            <a:r>
              <a:rPr lang="pt-BR" dirty="0"/>
              <a:t> Design)</a:t>
            </a:r>
            <a:endParaRPr lang="pt-BR" dirty="0" smtClean="0"/>
          </a:p>
          <a:p>
            <a:r>
              <a:rPr lang="pt-BR" dirty="0" err="1" smtClean="0"/>
              <a:t>Checklists</a:t>
            </a:r>
            <a:endParaRPr lang="pt-BR" dirty="0" smtClean="0"/>
          </a:p>
          <a:p>
            <a:r>
              <a:rPr lang="pt-BR" dirty="0" smtClean="0"/>
              <a:t>Prototipagem</a:t>
            </a:r>
          </a:p>
          <a:p>
            <a:r>
              <a:rPr lang="pt-BR" dirty="0" smtClean="0"/>
              <a:t>Modelagem de Processos</a:t>
            </a:r>
          </a:p>
          <a:p>
            <a:r>
              <a:rPr lang="pt-BR" dirty="0" smtClean="0"/>
              <a:t>Validação de Requisitos 	</a:t>
            </a:r>
          </a:p>
          <a:p>
            <a:r>
              <a:rPr lang="pt-BR" dirty="0" smtClean="0"/>
              <a:t>Casos de Uso como Linha de Abordagem Básica</a:t>
            </a:r>
          </a:p>
          <a:p>
            <a:r>
              <a:rPr lang="pt-BR" dirty="0" smtClean="0"/>
              <a:t>Casos de Uso x User </a:t>
            </a:r>
            <a:r>
              <a:rPr lang="pt-BR" dirty="0" err="1" smtClean="0"/>
              <a:t>Stories</a:t>
            </a:r>
            <a:endParaRPr lang="pt-BR" dirty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25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- </a:t>
            </a:r>
            <a:r>
              <a:rPr lang="pt-BR" dirty="0"/>
              <a:t>Produtos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Protipagem de Sistema</a:t>
            </a:r>
          </a:p>
          <a:p>
            <a:r>
              <a:rPr lang="pt-BR" dirty="0" smtClean="0"/>
              <a:t>Especificação Funcional</a:t>
            </a:r>
          </a:p>
          <a:p>
            <a:pPr lvl="1"/>
            <a:r>
              <a:rPr lang="pt-BR" dirty="0" smtClean="0"/>
              <a:t>Fluxos</a:t>
            </a:r>
          </a:p>
          <a:p>
            <a:pPr lvl="1"/>
            <a:r>
              <a:rPr lang="pt-BR" dirty="0" smtClean="0"/>
              <a:t>Regras</a:t>
            </a:r>
          </a:p>
          <a:p>
            <a:pPr lvl="1"/>
            <a:r>
              <a:rPr lang="pt-BR" dirty="0" smtClean="0"/>
              <a:t>Exceções</a:t>
            </a:r>
          </a:p>
          <a:p>
            <a:r>
              <a:rPr lang="pt-BR" dirty="0" smtClean="0"/>
              <a:t>Diagramas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Fluxo de Atividades</a:t>
            </a:r>
          </a:p>
          <a:p>
            <a:pPr lvl="1"/>
            <a:r>
              <a:rPr lang="pt-BR" dirty="0" smtClean="0"/>
              <a:t>Entidade Relacionamento</a:t>
            </a:r>
          </a:p>
          <a:p>
            <a:pPr lvl="1"/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Estados</a:t>
            </a:r>
          </a:p>
          <a:p>
            <a:r>
              <a:rPr lang="pt-BR" dirty="0" smtClean="0"/>
              <a:t>Modelo de Processos</a:t>
            </a:r>
          </a:p>
          <a:p>
            <a:r>
              <a:rPr lang="pt-BR" dirty="0" smtClean="0"/>
              <a:t>Mapa de Rastreabilidade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Requisitos – Gestão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Porque </a:t>
            </a:r>
            <a:r>
              <a:rPr lang="pt-BR" dirty="0" smtClean="0"/>
              <a:t>Gerenciar </a:t>
            </a:r>
            <a:r>
              <a:rPr lang="pt-BR" dirty="0"/>
              <a:t>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Escopo da Solução/Requisitos</a:t>
            </a:r>
          </a:p>
          <a:p>
            <a:r>
              <a:rPr lang="pt-BR" dirty="0" smtClean="0"/>
              <a:t>Gerenciar </a:t>
            </a:r>
            <a:r>
              <a:rPr lang="pt-BR" dirty="0"/>
              <a:t>Rastreabilidade dos Requisitos</a:t>
            </a:r>
          </a:p>
          <a:p>
            <a:r>
              <a:rPr lang="pt-BR" dirty="0" smtClean="0"/>
              <a:t>Preparar </a:t>
            </a:r>
            <a:r>
              <a:rPr lang="pt-BR" dirty="0"/>
              <a:t>Pacotes de Requisitos</a:t>
            </a:r>
          </a:p>
          <a:p>
            <a:r>
              <a:rPr lang="pt-BR" dirty="0" smtClean="0"/>
              <a:t>Priorizar </a:t>
            </a:r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485511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308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Conteúdo dos Cursos</vt:lpstr>
      <vt:lpstr>Análise de Requisitos</vt:lpstr>
      <vt:lpstr>Análise de Requisitos - Introdução</vt:lpstr>
      <vt:lpstr>Análise de Requisitos - Processos de Software</vt:lpstr>
      <vt:lpstr>Análise de Requisitos - Conceitos Gerais da Engenharia de Requisitos</vt:lpstr>
      <vt:lpstr>Análise de Requisitos - Técnicas do Analista de Requisitos </vt:lpstr>
      <vt:lpstr>Análise de Requisitos - Produtos de Trabalho</vt:lpstr>
      <vt:lpstr>Análise de Requisitos – Gestão de Requisitos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 dos Cursos</dc:title>
  <dc:creator>cristian gomes</dc:creator>
  <cp:lastModifiedBy>cristian gomes</cp:lastModifiedBy>
  <cp:revision>16</cp:revision>
  <dcterms:created xsi:type="dcterms:W3CDTF">2015-01-09T22:02:27Z</dcterms:created>
  <dcterms:modified xsi:type="dcterms:W3CDTF">2015-01-10T00:29:56Z</dcterms:modified>
</cp:coreProperties>
</file>