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 </a:t>
            </a:r>
            <a:r>
              <a:rPr lang="pt-BR" dirty="0" smtClean="0"/>
              <a:t>do Curso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Conteúdo Programático </a:t>
            </a:r>
            <a:r>
              <a:rPr lang="pt-BR" dirty="0" smtClean="0"/>
              <a:t>de </a:t>
            </a:r>
            <a:r>
              <a:rPr lang="pt-BR" dirty="0" smtClean="0"/>
              <a:t>Testes de </a:t>
            </a:r>
            <a:r>
              <a:rPr lang="pt-BR" dirty="0" smtClean="0"/>
              <a:t>Software </a:t>
            </a:r>
            <a:r>
              <a:rPr lang="pt-BR" dirty="0" smtClean="0"/>
              <a:t>para Divulgação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Teste de Software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>
              <a:buFont typeface="+mj-lt"/>
              <a:buAutoNum type="arabicPeriod"/>
            </a:pPr>
            <a:r>
              <a:rPr lang="pt-BR" dirty="0"/>
              <a:t>FUNDAMENTOS E OBJETIVOS DO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TESTE E O CICLO DE VIDA DO SOFTWARE</a:t>
            </a:r>
            <a:r>
              <a:rPr lang="pt-B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pt-BR" dirty="0"/>
              <a:t>PREPARAÇÃO E EXECUÇÃO DOS </a:t>
            </a:r>
            <a:r>
              <a:rPr lang="pt-BR" dirty="0" smtClean="0"/>
              <a:t>TESTES</a:t>
            </a:r>
          </a:p>
          <a:p>
            <a:pPr>
              <a:buFont typeface="+mj-lt"/>
              <a:buAutoNum type="arabicPeriod"/>
            </a:pPr>
            <a:r>
              <a:rPr lang="pt-BR" dirty="0"/>
              <a:t>GERENCIAMENTO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/>
              <a:t>FERRAMENTAS DE </a:t>
            </a:r>
            <a:r>
              <a:rPr lang="pt-BR" dirty="0" smtClean="0"/>
              <a:t>TESTE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EXTRA – TESTES ÁGEIS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u="sng" dirty="0" smtClean="0"/>
              <a:t>Introdução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(Teste de Software)</a:t>
            </a:r>
            <a:br>
              <a:rPr lang="pt-BR" dirty="0" smtClean="0"/>
            </a:b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  <a:endParaRPr lang="pt-BR" dirty="0" smtClean="0"/>
          </a:p>
          <a:p>
            <a:r>
              <a:rPr lang="pt-BR" dirty="0"/>
              <a:t>OBJETIVOS DO CURSO</a:t>
            </a:r>
          </a:p>
          <a:p>
            <a:r>
              <a:rPr lang="pt-BR" dirty="0"/>
              <a:t>METODOLOGIA DE ENSINO</a:t>
            </a:r>
          </a:p>
          <a:p>
            <a:r>
              <a:rPr lang="pt-BR" dirty="0"/>
              <a:t>MERCADO DE TRABALHO</a:t>
            </a:r>
          </a:p>
          <a:p>
            <a:pPr lvl="1"/>
            <a:r>
              <a:rPr lang="pt-BR" dirty="0"/>
              <a:t>Realidade e Perspectiva do Mercado de </a:t>
            </a:r>
            <a:r>
              <a:rPr lang="pt-BR" dirty="0" smtClean="0"/>
              <a:t>Trabalho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 smtClean="0"/>
              <a:t>CARREIRA</a:t>
            </a:r>
          </a:p>
          <a:p>
            <a:pPr lvl="1"/>
            <a:r>
              <a:rPr lang="pt-BR" dirty="0"/>
              <a:t>No </a:t>
            </a:r>
            <a:r>
              <a:rPr lang="pt-BR" dirty="0" smtClean="0"/>
              <a:t>Brasil</a:t>
            </a:r>
          </a:p>
          <a:p>
            <a:pPr lvl="1"/>
            <a:r>
              <a:rPr lang="pt-BR" dirty="0"/>
              <a:t>No Exterior, visão Global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0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Fundamentos e Objetivos do Teste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Motivos</a:t>
            </a:r>
          </a:p>
          <a:p>
            <a:r>
              <a:rPr lang="pt-BR" dirty="0" smtClean="0"/>
              <a:t>O </a:t>
            </a:r>
            <a:r>
              <a:rPr lang="pt-BR" dirty="0"/>
              <a:t>dia-a-dia do Teste</a:t>
            </a:r>
          </a:p>
          <a:p>
            <a:r>
              <a:rPr lang="pt-BR" dirty="0" smtClean="0"/>
              <a:t>Alvos </a:t>
            </a:r>
            <a:r>
              <a:rPr lang="pt-BR" dirty="0"/>
              <a:t>de Teste (Overview)</a:t>
            </a:r>
          </a:p>
          <a:p>
            <a:r>
              <a:rPr lang="pt-BR" dirty="0" smtClean="0"/>
              <a:t>Qualidade</a:t>
            </a:r>
            <a:endParaRPr lang="pt-BR" dirty="0"/>
          </a:p>
          <a:p>
            <a:r>
              <a:rPr lang="pt-BR" dirty="0" smtClean="0"/>
              <a:t>Etapas </a:t>
            </a:r>
            <a:r>
              <a:rPr lang="pt-BR" dirty="0"/>
              <a:t>do Teste</a:t>
            </a:r>
          </a:p>
          <a:p>
            <a:r>
              <a:rPr lang="pt-BR" dirty="0" smtClean="0"/>
              <a:t>Relacionamento </a:t>
            </a:r>
            <a:r>
              <a:rPr lang="pt-BR" dirty="0"/>
              <a:t>Profissional</a:t>
            </a:r>
          </a:p>
        </p:txBody>
      </p:sp>
    </p:spTree>
    <p:extLst>
      <p:ext uri="{BB962C8B-B14F-4D97-AF65-F5344CB8AC3E}">
        <p14:creationId xmlns:p14="http://schemas.microsoft.com/office/powerpoint/2010/main" val="1003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Teste e o Ciclo de Vida do Software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Desenvolvimento de Software</a:t>
            </a:r>
          </a:p>
          <a:p>
            <a:r>
              <a:rPr lang="pt-BR" dirty="0" smtClean="0"/>
              <a:t>Fases</a:t>
            </a:r>
            <a:r>
              <a:rPr lang="pt-BR" dirty="0"/>
              <a:t>, Tipos e Papéis de Teste</a:t>
            </a:r>
          </a:p>
        </p:txBody>
      </p:sp>
    </p:spTree>
    <p:extLst>
      <p:ext uri="{BB962C8B-B14F-4D97-AF65-F5344CB8AC3E}">
        <p14:creationId xmlns:p14="http://schemas.microsoft.com/office/powerpoint/2010/main" val="34817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Preparação e Execução dos Testes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/>
              <a:t>de Artefatos Estáticos</a:t>
            </a:r>
          </a:p>
          <a:p>
            <a:r>
              <a:rPr lang="pt-BR" dirty="0" smtClean="0"/>
              <a:t>Caixa-Preta </a:t>
            </a:r>
            <a:r>
              <a:rPr lang="pt-BR" dirty="0"/>
              <a:t>e Caixa-Branca</a:t>
            </a:r>
          </a:p>
          <a:p>
            <a:r>
              <a:rPr lang="pt-BR" dirty="0" smtClean="0"/>
              <a:t>O </a:t>
            </a:r>
            <a:r>
              <a:rPr lang="pt-BR" dirty="0"/>
              <a:t>Caso de Teste</a:t>
            </a:r>
          </a:p>
          <a:p>
            <a:pPr lvl="1"/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Precondições</a:t>
            </a:r>
          </a:p>
          <a:p>
            <a:pPr lvl="1"/>
            <a:r>
              <a:rPr lang="pt-BR" dirty="0" smtClean="0"/>
              <a:t>Passos e Resultados</a:t>
            </a:r>
            <a:endParaRPr lang="pt-BR" dirty="0"/>
          </a:p>
          <a:p>
            <a:r>
              <a:rPr lang="pt-BR" dirty="0" smtClean="0"/>
              <a:t>Testes </a:t>
            </a:r>
            <a:r>
              <a:rPr lang="pt-BR" dirty="0"/>
              <a:t>Exploratórios</a:t>
            </a:r>
          </a:p>
          <a:p>
            <a:r>
              <a:rPr lang="pt-BR" dirty="0" smtClean="0"/>
              <a:t>Abordagens </a:t>
            </a:r>
            <a:r>
              <a:rPr lang="pt-BR" dirty="0"/>
              <a:t>e Estratégias de Teste</a:t>
            </a:r>
          </a:p>
        </p:txBody>
      </p:sp>
    </p:spTree>
    <p:extLst>
      <p:ext uri="{BB962C8B-B14F-4D97-AF65-F5344CB8AC3E}">
        <p14:creationId xmlns:p14="http://schemas.microsoft.com/office/powerpoint/2010/main" val="3394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Gerenciamento dos Testes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Organização </a:t>
            </a:r>
            <a:r>
              <a:rPr lang="pt-BR" dirty="0"/>
              <a:t>do Teste</a:t>
            </a:r>
          </a:p>
          <a:p>
            <a:r>
              <a:rPr lang="pt-BR" dirty="0" smtClean="0"/>
              <a:t>Estimativa </a:t>
            </a:r>
            <a:r>
              <a:rPr lang="pt-BR" dirty="0"/>
              <a:t>do Testes</a:t>
            </a:r>
          </a:p>
          <a:p>
            <a:r>
              <a:rPr lang="pt-BR" dirty="0" smtClean="0"/>
              <a:t>Controle </a:t>
            </a:r>
            <a:r>
              <a:rPr lang="pt-BR" dirty="0"/>
              <a:t>e Monitoração do Progresso do Teste</a:t>
            </a:r>
          </a:p>
          <a:p>
            <a:r>
              <a:rPr lang="pt-BR" dirty="0" smtClean="0"/>
              <a:t>Gestão </a:t>
            </a:r>
            <a:r>
              <a:rPr lang="pt-BR" dirty="0"/>
              <a:t>de Configuração</a:t>
            </a:r>
          </a:p>
          <a:p>
            <a:r>
              <a:rPr lang="pt-BR" dirty="0" smtClean="0"/>
              <a:t>Riscos </a:t>
            </a:r>
            <a:r>
              <a:rPr lang="pt-BR" dirty="0"/>
              <a:t>e Teste, Projetos e Produtos</a:t>
            </a:r>
          </a:p>
          <a:p>
            <a:r>
              <a:rPr lang="pt-BR" dirty="0" smtClean="0"/>
              <a:t>Gestão </a:t>
            </a:r>
            <a:r>
              <a:rPr lang="pt-BR" dirty="0"/>
              <a:t>de Incidentes</a:t>
            </a:r>
          </a:p>
        </p:txBody>
      </p:sp>
    </p:spTree>
    <p:extLst>
      <p:ext uri="{BB962C8B-B14F-4D97-AF65-F5344CB8AC3E}">
        <p14:creationId xmlns:p14="http://schemas.microsoft.com/office/powerpoint/2010/main" val="2941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Ferramentas de Testes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na Prática de Testes</a:t>
            </a:r>
          </a:p>
          <a:p>
            <a:pPr lvl="1"/>
            <a:r>
              <a:rPr lang="pt-BR" dirty="0" smtClean="0"/>
              <a:t>Organização</a:t>
            </a:r>
          </a:p>
          <a:p>
            <a:pPr lvl="1"/>
            <a:r>
              <a:rPr lang="pt-BR" dirty="0" smtClean="0"/>
              <a:t>Gerenciamento e Controle</a:t>
            </a:r>
          </a:p>
          <a:p>
            <a:pPr lvl="1"/>
            <a:r>
              <a:rPr lang="pt-BR" dirty="0" smtClean="0"/>
              <a:t>Execução</a:t>
            </a:r>
          </a:p>
          <a:p>
            <a:pPr lvl="1"/>
            <a:r>
              <a:rPr lang="pt-BR" dirty="0" smtClean="0"/>
              <a:t>Incidentes</a:t>
            </a:r>
          </a:p>
          <a:p>
            <a:pPr lvl="1"/>
            <a:r>
              <a:rPr lang="pt-BR" dirty="0" smtClean="0"/>
              <a:t>Performance, Stress e </a:t>
            </a:r>
          </a:p>
          <a:p>
            <a:pPr lvl="1"/>
            <a:r>
              <a:rPr lang="pt-BR" dirty="0" smtClean="0"/>
              <a:t>Automatização</a:t>
            </a:r>
          </a:p>
        </p:txBody>
      </p:sp>
    </p:spTree>
    <p:extLst>
      <p:ext uri="{BB962C8B-B14F-4D97-AF65-F5344CB8AC3E}">
        <p14:creationId xmlns:p14="http://schemas.microsoft.com/office/powerpoint/2010/main" val="33464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Extra – Testes Ágeis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(Teste de Software)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Ágil</a:t>
            </a:r>
          </a:p>
          <a:p>
            <a:r>
              <a:rPr lang="pt-BR" dirty="0" smtClean="0"/>
              <a:t>O Teste Prescritivo vs. Teste Ágeis</a:t>
            </a:r>
          </a:p>
          <a:p>
            <a:r>
              <a:rPr lang="pt-BR" smtClean="0"/>
              <a:t>Prática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16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205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Conteúdo do Curso</vt:lpstr>
      <vt:lpstr>Teste de Software</vt:lpstr>
      <vt:lpstr>Introdução (Teste de Software) </vt:lpstr>
      <vt:lpstr>Fundamentos e Objetivos do Teste (Teste de Software)</vt:lpstr>
      <vt:lpstr>Teste e o Ciclo de Vida do Software (Teste de Software)</vt:lpstr>
      <vt:lpstr>Preparação e Execução dos Testes (Teste de Software)</vt:lpstr>
      <vt:lpstr>Gerenciamento dos Testes (Teste de Software)</vt:lpstr>
      <vt:lpstr>Ferramentas de Testes (Teste de Software)</vt:lpstr>
      <vt:lpstr>Extra – Testes Ágeis (Teste de Software)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do Curso de Testes de Software</dc:title>
  <dc:subject>Testes de Software</dc:subject>
  <dc:creator>Wilker Foureaux</dc:creator>
  <cp:lastModifiedBy>.</cp:lastModifiedBy>
  <cp:revision>21</cp:revision>
  <dcterms:created xsi:type="dcterms:W3CDTF">2015-01-09T22:02:27Z</dcterms:created>
  <dcterms:modified xsi:type="dcterms:W3CDTF">2015-01-31T22:46:54Z</dcterms:modified>
</cp:coreProperties>
</file>