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1" r:id="rId6"/>
    <p:sldId id="260" r:id="rId7"/>
    <p:sldId id="268" r:id="rId8"/>
    <p:sldId id="269" r:id="rId9"/>
    <p:sldId id="262" r:id="rId10"/>
    <p:sldId id="267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Cursos de curta duração na área de informática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Cursos de curta duração para principiantes nas disciplinas de análise de requisitos, programação e testes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9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Previsão para o início dos cursos e 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Primeiras turmas iniciam em meados de março, com duração aproximada até o mês de maio.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No segundo semestre, os cursos serão aprimorados e terão início na segunda metade de setembro, com duração até o mês de novembro.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77927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Valores para os três cursos: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65389"/>
            <a:ext cx="8915400" cy="4208580"/>
          </a:xfrm>
        </p:spPr>
        <p:txBody>
          <a:bodyPr>
            <a:normAutofit/>
          </a:bodyPr>
          <a:lstStyle/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Taxa de matrícula*</a:t>
            </a:r>
            <a:r>
              <a:rPr lang="pt-BR" dirty="0" smtClean="0"/>
              <a:t> padronizada no valor de R$ 250,00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Análise de Requisitos</a:t>
            </a:r>
            <a:r>
              <a:rPr lang="pt-BR" dirty="0" smtClean="0"/>
              <a:t>: 40H - R$ </a:t>
            </a:r>
            <a:r>
              <a:rPr lang="pt-BR" dirty="0" smtClean="0"/>
              <a:t>1.050,00 </a:t>
            </a:r>
            <a:r>
              <a:rPr lang="pt-BR" dirty="0" smtClean="0"/>
              <a:t>parcelado em até 4 x R$ </a:t>
            </a:r>
            <a:r>
              <a:rPr lang="pt-BR" dirty="0" smtClean="0"/>
              <a:t>262,00 </a:t>
            </a:r>
            <a:r>
              <a:rPr lang="pt-BR" dirty="0" smtClean="0"/>
              <a:t>ou R$ </a:t>
            </a:r>
            <a:r>
              <a:rPr lang="pt-BR" dirty="0" smtClean="0"/>
              <a:t>976,00 </a:t>
            </a:r>
            <a:r>
              <a:rPr lang="pt-BR" dirty="0" smtClean="0"/>
              <a:t>a vista (7% de desconto). </a:t>
            </a:r>
            <a:endParaRPr lang="pt-BR" dirty="0"/>
          </a:p>
          <a:p>
            <a:r>
              <a:rPr lang="pt-BR" b="1" dirty="0" smtClean="0"/>
              <a:t>Lógica e Programação básica</a:t>
            </a:r>
            <a:r>
              <a:rPr lang="pt-BR" dirty="0" smtClean="0"/>
              <a:t>: 40H - R$ </a:t>
            </a:r>
            <a:r>
              <a:rPr lang="pt-BR" dirty="0" smtClean="0"/>
              <a:t>900,00 </a:t>
            </a:r>
            <a:r>
              <a:rPr lang="pt-BR" dirty="0" smtClean="0"/>
              <a:t>parcelado em até 4 x R$ </a:t>
            </a:r>
            <a:r>
              <a:rPr lang="pt-BR" dirty="0" smtClean="0"/>
              <a:t>225,00 </a:t>
            </a:r>
            <a:r>
              <a:rPr lang="pt-BR" dirty="0" smtClean="0"/>
              <a:t>ou R$ </a:t>
            </a:r>
            <a:r>
              <a:rPr lang="pt-BR" dirty="0" smtClean="0"/>
              <a:t>837</a:t>
            </a:r>
            <a:r>
              <a:rPr lang="pt-BR" dirty="0" smtClean="0"/>
              <a:t>,00 </a:t>
            </a:r>
            <a:r>
              <a:rPr lang="pt-BR" dirty="0" smtClean="0"/>
              <a:t>a vista (7% de desconto).</a:t>
            </a:r>
          </a:p>
          <a:p>
            <a:r>
              <a:rPr lang="pt-BR" b="1" dirty="0" smtClean="0"/>
              <a:t>Testes de Sistemas</a:t>
            </a:r>
            <a:r>
              <a:rPr lang="pt-BR" dirty="0" smtClean="0"/>
              <a:t>: 40H – R$ </a:t>
            </a:r>
            <a:r>
              <a:rPr lang="pt-BR" dirty="0" smtClean="0"/>
              <a:t>75</a:t>
            </a:r>
            <a:r>
              <a:rPr lang="pt-BR" dirty="0" smtClean="0"/>
              <a:t>0,00 </a:t>
            </a:r>
            <a:r>
              <a:rPr lang="pt-BR" dirty="0" smtClean="0"/>
              <a:t>parcelado em até 4 x </a:t>
            </a:r>
            <a:r>
              <a:rPr lang="pt-BR" dirty="0" smtClean="0"/>
              <a:t>188,00 </a:t>
            </a:r>
            <a:r>
              <a:rPr lang="pt-BR" dirty="0" smtClean="0"/>
              <a:t>ou R$ 744,00 a vista (7% de desconto).</a:t>
            </a:r>
          </a:p>
          <a:p>
            <a:pPr>
              <a:buNone/>
            </a:pPr>
            <a:r>
              <a:rPr lang="pt-BR" dirty="0" smtClean="0"/>
              <a:t>*a matrícula será única para os cursos de T.I e inglês. A validade para o uso da matrícula no curso de inglês será de seis meses. E ainda: o aluno matriculado em qualquer curso de T.I terá valores com descontos ESPECIAIS e DEFINIDOS em Reais no </a:t>
            </a:r>
            <a:r>
              <a:rPr lang="pt-BR" dirty="0" err="1" smtClean="0"/>
              <a:t>Yázigi</a:t>
            </a:r>
            <a:r>
              <a:rPr lang="pt-BR" dirty="0" smtClean="0"/>
              <a:t> nos cursos Express, </a:t>
            </a:r>
            <a:r>
              <a:rPr lang="pt-BR" dirty="0" err="1" smtClean="0"/>
              <a:t>Yep</a:t>
            </a:r>
            <a:r>
              <a:rPr lang="pt-BR" dirty="0" smtClean="0"/>
              <a:t> e infantil.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77927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As necessidades dos parceiros comerciais: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852248"/>
            <a:ext cx="8915400" cy="3777622"/>
          </a:xfrm>
        </p:spPr>
        <p:txBody>
          <a:bodyPr/>
          <a:lstStyle/>
          <a:p>
            <a:pPr marL="0" algn="ctr"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/>
              <a:t>YÁZIGI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Agregar valor a marca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Aumentar a receita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Diversificar negócios. Uma nova sociedade!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Ter um parceiro forte na área de web site/e-commerce no Super Diabético e Compartilhe Emoção!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77927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As necessidades dos parceiros comerciais: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852248"/>
            <a:ext cx="8915400" cy="3777622"/>
          </a:xfrm>
        </p:spPr>
        <p:txBody>
          <a:bodyPr/>
          <a:lstStyle/>
          <a:p>
            <a:pPr marL="0" algn="ctr"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/>
              <a:t>CRISTIAN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Criar um modelo de negócio com parceiro no ramo de educação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Abrir empresa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Ter um parceiro com competência para vender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Obter um espaço físico para a realização das aulas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Uma nova sociedade!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06880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Proposta inicial de parceria: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852248"/>
            <a:ext cx="8915400" cy="3777622"/>
          </a:xfrm>
        </p:spPr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Espaço físico liberado nos períodos da manhã, tarde, noite e aos sábados manhã e tarde. Os horários serão previamente definidos. 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7</a:t>
            </a:r>
            <a:r>
              <a:rPr lang="pt-BR" b="1" dirty="0" smtClean="0"/>
              <a:t>0</a:t>
            </a:r>
            <a:r>
              <a:rPr lang="pt-BR" b="1" dirty="0" smtClean="0"/>
              <a:t>% da matrícula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20% das parcelas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Criação do web site Compartilhando Emoção e ajustes no site Super Diabético (ele está parcialmente pronto). Criação da Loja Virtual S.D. 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pt-BR" b="1" dirty="0" smtClean="0"/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8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Cursos Propostos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 smtClean="0"/>
              <a:t>Análise de Requisitos – Mais caro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 smtClean="0"/>
              <a:t>Testes de Sistemas – Mais barato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 smtClean="0"/>
              <a:t>Lógica e Programação básica – Preço intermediário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8094" y="2652202"/>
            <a:ext cx="8911687" cy="128089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ESPECIFICAÇÃO DOS 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8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Curso de 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723292"/>
            <a:ext cx="8915400" cy="41879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Descrição do Curso: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Estudar a teoria básica de análise e modelagem de sistemas. Colocar em prática a teoria estudada com as técnicas mais eficientes e atualizadas para o levantamento preciso de requisitos de desenvolvimento de </a:t>
            </a:r>
            <a:r>
              <a:rPr lang="pt-BR" i="1" dirty="0" smtClean="0"/>
              <a:t>software</a:t>
            </a:r>
            <a:r>
              <a:rPr lang="pt-BR" dirty="0"/>
              <a:t>. Apresentar ferramentas de trabalho mais utilizadas no mercado para prototipação, desenho e especificação embasadas na </a:t>
            </a:r>
            <a:r>
              <a:rPr lang="pt-BR" i="1" dirty="0" err="1"/>
              <a:t>Unified</a:t>
            </a:r>
            <a:r>
              <a:rPr lang="pt-BR" i="1" dirty="0"/>
              <a:t> </a:t>
            </a:r>
            <a:r>
              <a:rPr lang="pt-BR" i="1" dirty="0" err="1"/>
              <a:t>Modeling</a:t>
            </a:r>
            <a:r>
              <a:rPr lang="pt-BR" i="1" dirty="0"/>
              <a:t> </a:t>
            </a:r>
            <a:r>
              <a:rPr lang="pt-BR" i="1" dirty="0" err="1" smtClean="0"/>
              <a:t>Language</a:t>
            </a:r>
            <a:r>
              <a:rPr lang="pt-BR" dirty="0" smtClean="0"/>
              <a:t>(UML).</a:t>
            </a:r>
            <a:endParaRPr lang="pt-BR" dirty="0"/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Curso do aprendizado: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Requisitos &gt; Prototipação &gt; Desenhos e Modelos &gt; Especificação Funcional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Dias das aulas propostas para o Piloto: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/>
              <a:t>t</a:t>
            </a:r>
            <a:r>
              <a:rPr lang="pt-BR" dirty="0" smtClean="0"/>
              <a:t>erças e quintas feiras, de 19:30 às 21:30 </a:t>
            </a:r>
          </a:p>
          <a:p>
            <a:pPr marL="914400" lvl="2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pt-BR" dirty="0" smtClean="0"/>
              <a:t>OU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/>
              <a:t>s</a:t>
            </a:r>
            <a:r>
              <a:rPr lang="pt-BR" dirty="0" smtClean="0"/>
              <a:t>ábados das 13:00 às 17:00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3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Curso de Análise de Requisitos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Duração: 40h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Teoria: +/- 15h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Prática: +/- 25h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Principais Ferramentas Utilizadas: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smtClean="0"/>
              <a:t>Enterprise Architect </a:t>
            </a:r>
            <a:r>
              <a:rPr lang="pt-BR" dirty="0" smtClean="0"/>
              <a:t>(CASE UML)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err="1" smtClean="0"/>
              <a:t>Mockflow</a:t>
            </a:r>
            <a:r>
              <a:rPr lang="pt-BR" i="1" dirty="0" smtClean="0"/>
              <a:t> </a:t>
            </a:r>
            <a:r>
              <a:rPr lang="pt-BR" dirty="0" smtClean="0"/>
              <a:t>(prototipagem)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7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Curso de Teste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/>
              <a:t>Descrição do Curso: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/>
              <a:t>Estudar a teoria básica </a:t>
            </a:r>
            <a:r>
              <a:rPr lang="pt-BR" dirty="0" smtClean="0"/>
              <a:t>de testes </a:t>
            </a:r>
            <a:r>
              <a:rPr lang="pt-BR" dirty="0"/>
              <a:t>de sistemas. Colocar em prática a teoria estudada com as técnicas mais eficientes e atualizadas para </a:t>
            </a:r>
            <a:r>
              <a:rPr lang="pt-BR" dirty="0" smtClean="0"/>
              <a:t>a verificação de qualidade de sistemas. Apresentar ferramentas mais utilizadas pelas empresas para especificação e execução de testes. Técnicas de avaliação e medição de qualidade de um sistema.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Curso do Aprendizado: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Análise de Artefatos &gt; Especificação &gt; Execução de testes &gt; Bugs &gt; Avaliação e Medição de </a:t>
            </a:r>
            <a:r>
              <a:rPr lang="pt-BR" dirty="0"/>
              <a:t>r</a:t>
            </a:r>
            <a:r>
              <a:rPr lang="pt-BR" dirty="0" smtClean="0"/>
              <a:t>esultados</a:t>
            </a:r>
            <a:endParaRPr lang="pt-BR" dirty="0"/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/>
              <a:t>Dias das aulas propostas para o Piloto: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/>
              <a:t>t</a:t>
            </a:r>
            <a:r>
              <a:rPr lang="pt-BR" dirty="0" smtClean="0"/>
              <a:t>erças </a:t>
            </a:r>
            <a:r>
              <a:rPr lang="pt-BR" dirty="0"/>
              <a:t>e quintas, de 19:30 às </a:t>
            </a:r>
            <a:r>
              <a:rPr lang="pt-BR" dirty="0" smtClean="0"/>
              <a:t>21:30 </a:t>
            </a:r>
          </a:p>
          <a:p>
            <a:pPr marL="914400" lvl="2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pt-BR" dirty="0" smtClean="0"/>
              <a:t>OU</a:t>
            </a:r>
            <a:endParaRPr lang="pt-BR" dirty="0"/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sábados </a:t>
            </a:r>
            <a:r>
              <a:rPr lang="pt-BR" dirty="0"/>
              <a:t>das 13:00 às 17:00</a:t>
            </a:r>
          </a:p>
        </p:txBody>
      </p:sp>
    </p:spTree>
    <p:extLst>
      <p:ext uri="{BB962C8B-B14F-4D97-AF65-F5344CB8AC3E}">
        <p14:creationId xmlns:p14="http://schemas.microsoft.com/office/powerpoint/2010/main" val="7472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Curso de Teste de Software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Duração: </a:t>
            </a:r>
            <a:r>
              <a:rPr lang="pt-BR" dirty="0" smtClean="0"/>
              <a:t>40h</a:t>
            </a:r>
            <a:endParaRPr lang="pt-B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Teoria: </a:t>
            </a:r>
            <a:r>
              <a:rPr lang="pt-BR" dirty="0" smtClean="0"/>
              <a:t>+/- 15h</a:t>
            </a:r>
            <a:endParaRPr lang="pt-B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Prática: </a:t>
            </a:r>
            <a:r>
              <a:rPr lang="pt-BR" dirty="0" smtClean="0"/>
              <a:t>+/- 25h</a:t>
            </a:r>
            <a:endParaRPr lang="pt-B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Principais Ferramentas </a:t>
            </a:r>
            <a:r>
              <a:rPr lang="pt-BR" dirty="0"/>
              <a:t>Utilizadas: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err="1" smtClean="0"/>
              <a:t>BugZilla</a:t>
            </a:r>
            <a:r>
              <a:rPr lang="pt-BR" i="1" dirty="0" smtClean="0"/>
              <a:t> </a:t>
            </a:r>
            <a:r>
              <a:rPr lang="pt-BR" dirty="0" smtClean="0"/>
              <a:t>(Gestão de Bugs)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err="1" smtClean="0"/>
              <a:t>TestLink</a:t>
            </a:r>
            <a:r>
              <a:rPr lang="pt-BR" dirty="0" smtClean="0"/>
              <a:t> (especificação e execução)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err="1"/>
              <a:t>Sellenium</a:t>
            </a:r>
            <a:r>
              <a:rPr lang="pt-BR" dirty="0"/>
              <a:t> (automação de testes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1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Curso de Lógica e Programação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/>
              <a:t>Descrição do Curso: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Apresentar a lógica de programação básica aliado às boas práticas de desenvolvimento. Praticar a codificação em módulos de sistemas utilizáveis. Demonstrar o caminho da autoaprendizagem da codificação de sistemas. Utilizar conexão básica com bancos de dados. Praticar os testes unitários de sistemas.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Curso do Aprendizado: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Lógica Básica &gt; Configuração de Ambientes &gt; Desenvolvimento &gt; Banco de Dados &gt; Testes Unitários &gt; Builds</a:t>
            </a:r>
            <a:endParaRPr lang="pt-BR" dirty="0"/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pt-BR" dirty="0"/>
              <a:t>Dias das aulas propostas para o Piloto: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segundas </a:t>
            </a:r>
            <a:r>
              <a:rPr lang="pt-BR" dirty="0"/>
              <a:t>e </a:t>
            </a:r>
            <a:r>
              <a:rPr lang="pt-BR" dirty="0" smtClean="0"/>
              <a:t>quartas, </a:t>
            </a:r>
            <a:r>
              <a:rPr lang="pt-BR" dirty="0"/>
              <a:t>de </a:t>
            </a:r>
            <a:r>
              <a:rPr lang="pt-BR" dirty="0" smtClean="0"/>
              <a:t>19:00 </a:t>
            </a:r>
            <a:r>
              <a:rPr lang="pt-BR" dirty="0"/>
              <a:t>às </a:t>
            </a:r>
            <a:r>
              <a:rPr lang="pt-BR" dirty="0" smtClean="0"/>
              <a:t>21:00 </a:t>
            </a:r>
          </a:p>
          <a:p>
            <a:pPr marL="914400" lvl="2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pt-BR" dirty="0" smtClean="0"/>
              <a:t>OU</a:t>
            </a:r>
            <a:endParaRPr lang="pt-BR" dirty="0"/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pt-BR" dirty="0" smtClean="0"/>
              <a:t>sábados </a:t>
            </a:r>
            <a:r>
              <a:rPr lang="pt-BR" dirty="0"/>
              <a:t>das 13:00 às 17:00</a:t>
            </a:r>
          </a:p>
        </p:txBody>
      </p:sp>
    </p:spTree>
    <p:extLst>
      <p:ext uri="{BB962C8B-B14F-4D97-AF65-F5344CB8AC3E}">
        <p14:creationId xmlns:p14="http://schemas.microsoft.com/office/powerpoint/2010/main" val="5143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Curso de Lógica e Programação </a:t>
            </a:r>
            <a:r>
              <a:rPr lang="pt-BR" dirty="0"/>
              <a:t>Básica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Duração: </a:t>
            </a:r>
            <a:r>
              <a:rPr lang="pt-BR" dirty="0" smtClean="0"/>
              <a:t>40h</a:t>
            </a:r>
            <a:endParaRPr lang="pt-B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Teoria: </a:t>
            </a:r>
            <a:r>
              <a:rPr lang="pt-BR" dirty="0" smtClean="0"/>
              <a:t>+/- 10h</a:t>
            </a:r>
            <a:endParaRPr lang="pt-B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Prática: </a:t>
            </a:r>
            <a:r>
              <a:rPr lang="pt-BR" dirty="0" smtClean="0"/>
              <a:t>+/- 30h</a:t>
            </a:r>
            <a:endParaRPr lang="pt-B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Principais Ferramentas </a:t>
            </a:r>
            <a:r>
              <a:rPr lang="pt-BR" dirty="0"/>
              <a:t>Utilizadas: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smtClean="0"/>
              <a:t>Visual Studio </a:t>
            </a:r>
            <a:r>
              <a:rPr lang="pt-BR" dirty="0" smtClean="0"/>
              <a:t>2013 (Desenvolvimento WEB)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smtClean="0"/>
              <a:t>SQL Server </a:t>
            </a:r>
            <a:r>
              <a:rPr lang="pt-BR" dirty="0" smtClean="0"/>
              <a:t>2010 (Banco de Dados)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smtClean="0"/>
              <a:t>MySQL</a:t>
            </a:r>
            <a:r>
              <a:rPr lang="pt-BR" dirty="0" smtClean="0"/>
              <a:t> (Banco de Dados)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i="1" dirty="0" smtClean="0"/>
              <a:t>VS Test Professional</a:t>
            </a:r>
            <a:r>
              <a:rPr lang="pt-BR" dirty="0" smtClean="0"/>
              <a:t> (Testes Unitários)</a:t>
            </a:r>
            <a:endParaRPr lang="pt-B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7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7724</TotalTime>
  <Words>833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Cacho</vt:lpstr>
      <vt:lpstr>Cursos de curta duração na área de informática</vt:lpstr>
      <vt:lpstr>Cursos Propostos</vt:lpstr>
      <vt:lpstr>ESPECIFICAÇÃO DOS CURSOS</vt:lpstr>
      <vt:lpstr>Curso de Análise de Requisitos</vt:lpstr>
      <vt:lpstr>Curso de Análise de Requisitos (cont.)</vt:lpstr>
      <vt:lpstr>Curso de Teste de Software</vt:lpstr>
      <vt:lpstr>Curso de Teste de Software (cont.)</vt:lpstr>
      <vt:lpstr>Curso de Lógica e Programação Básica</vt:lpstr>
      <vt:lpstr>Curso de Lógica e Programação Básica (cont.)</vt:lpstr>
      <vt:lpstr>Previsão para o início dos cursos e continuação</vt:lpstr>
      <vt:lpstr>Valores para os três cursos:</vt:lpstr>
      <vt:lpstr>As necessidades dos parceiros comerciais: </vt:lpstr>
      <vt:lpstr>As necessidades dos parceiros comerciais: </vt:lpstr>
      <vt:lpstr>Proposta inicial de parceria: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Cursos de curta duração na área de informática</dc:title>
  <dc:creator>cristian gomes</dc:creator>
  <cp:lastModifiedBy>cristian gomes</cp:lastModifiedBy>
  <cp:revision>38</cp:revision>
  <dcterms:created xsi:type="dcterms:W3CDTF">2014-12-24T16:52:29Z</dcterms:created>
  <dcterms:modified xsi:type="dcterms:W3CDTF">2015-01-25T23:36:47Z</dcterms:modified>
</cp:coreProperties>
</file>