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7"/>
  </p:notesMasterIdLst>
  <p:sldIdLst>
    <p:sldId id="261" r:id="rId5"/>
    <p:sldId id="260" r:id="rId6"/>
  </p:sldIdLst>
  <p:sldSz cx="12192000" cy="6858000"/>
  <p:notesSz cx="67691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Franciosa" initials="MF" lastIdx="4" clrIdx="0">
    <p:extLst>
      <p:ext uri="{19B8F6BF-5375-455C-9EA6-DF929625EA0E}">
        <p15:presenceInfo xmlns:p15="http://schemas.microsoft.com/office/powerpoint/2012/main" userId="Marc Franciosa" providerId="None"/>
      </p:ext>
    </p:extLst>
  </p:cmAuthor>
  <p:cmAuthor id="2" name="Kent Dolby" initials="" lastIdx="0" clrIdx="1"/>
  <p:cmAuthor id="3" name="Tony Costanzo" initials="TC" lastIdx="5" clrIdx="2">
    <p:extLst>
      <p:ext uri="{19B8F6BF-5375-455C-9EA6-DF929625EA0E}">
        <p15:presenceInfo xmlns:p15="http://schemas.microsoft.com/office/powerpoint/2012/main" userId="S::tony@simplyput.com::61b72240-e585-4da5-ac25-6fafa28ac396" providerId="AD"/>
      </p:ext>
    </p:extLst>
  </p:cmAuthor>
  <p:cmAuthor id="4" name="Kent Dolby" initials="KD" lastIdx="15" clrIdx="3">
    <p:extLst>
      <p:ext uri="{19B8F6BF-5375-455C-9EA6-DF929625EA0E}">
        <p15:presenceInfo xmlns:p15="http://schemas.microsoft.com/office/powerpoint/2012/main" userId="efc7b42f449978bf" providerId="Windows Live"/>
      </p:ext>
    </p:extLst>
  </p:cmAuthor>
  <p:cmAuthor id="5" name="Marc Franciosa" initials="MF [2]" lastIdx="1" clrIdx="4">
    <p:extLst>
      <p:ext uri="{19B8F6BF-5375-455C-9EA6-DF929625EA0E}">
        <p15:presenceInfo xmlns:p15="http://schemas.microsoft.com/office/powerpoint/2012/main" userId="dfebf997d0b2421e" providerId="Windows Live"/>
      </p:ext>
    </p:extLst>
  </p:cmAuthor>
  <p:cmAuthor id="6" name="Mike Martin" initials="MM" lastIdx="9" clrIdx="5">
    <p:extLst>
      <p:ext uri="{19B8F6BF-5375-455C-9EA6-DF929625EA0E}">
        <p15:presenceInfo xmlns:p15="http://schemas.microsoft.com/office/powerpoint/2012/main" userId="d973fb3a23d36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194"/>
    <a:srgbClr val="3C557C"/>
    <a:srgbClr val="E97132"/>
    <a:srgbClr val="FF3600"/>
    <a:srgbClr val="196B24"/>
    <a:srgbClr val="FFBF00"/>
    <a:srgbClr val="072F45"/>
    <a:srgbClr val="F33600"/>
    <a:srgbClr val="EF3E23"/>
    <a:srgbClr val="052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A4E4B-893F-4F46-BCCD-ADB5F80B8406}" v="110" dt="2025-02-21T19:30:03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69" autoAdjust="0"/>
  </p:normalViewPr>
  <p:slideViewPr>
    <p:cSldViewPr>
      <p:cViewPr varScale="1">
        <p:scale>
          <a:sx n="139" d="100"/>
          <a:sy n="139" d="100"/>
        </p:scale>
        <p:origin x="1014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4468" y="76"/>
      </p:cViewPr>
      <p:guideLst>
        <p:guide orient="horz" pos="3120"/>
        <p:guide pos="2132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y Phillips" userId="ef47ddb4-6fc6-4238-bf9f-396992b9b47d" providerId="ADAL" clId="{B28A4E4B-893F-4F46-BCCD-ADB5F80B8406}"/>
    <pc:docChg chg="undo custSel addSld delSld modSld sldOrd modMainMaster">
      <pc:chgData name="Clay Phillips" userId="ef47ddb4-6fc6-4238-bf9f-396992b9b47d" providerId="ADAL" clId="{B28A4E4B-893F-4F46-BCCD-ADB5F80B8406}" dt="2025-02-21T19:32:07.037" v="545" actId="207"/>
      <pc:docMkLst>
        <pc:docMk/>
      </pc:docMkLst>
      <pc:sldChg chg="modSp add del mod setBg">
        <pc:chgData name="Clay Phillips" userId="ef47ddb4-6fc6-4238-bf9f-396992b9b47d" providerId="ADAL" clId="{B28A4E4B-893F-4F46-BCCD-ADB5F80B8406}" dt="2025-02-21T18:48:51.146" v="31" actId="14100"/>
        <pc:sldMkLst>
          <pc:docMk/>
          <pc:sldMk cId="620837268" sldId="256"/>
        </pc:sldMkLst>
        <pc:spChg chg="mod">
          <ac:chgData name="Clay Phillips" userId="ef47ddb4-6fc6-4238-bf9f-396992b9b47d" providerId="ADAL" clId="{B28A4E4B-893F-4F46-BCCD-ADB5F80B8406}" dt="2025-02-21T18:48:51.146" v="31" actId="14100"/>
          <ac:spMkLst>
            <pc:docMk/>
            <pc:sldMk cId="620837268" sldId="256"/>
            <ac:spMk id="2" creationId="{717167BD-EEA0-0535-EEB1-80E3E6273370}"/>
          </ac:spMkLst>
        </pc:spChg>
        <pc:spChg chg="mod">
          <ac:chgData name="Clay Phillips" userId="ef47ddb4-6fc6-4238-bf9f-396992b9b47d" providerId="ADAL" clId="{B28A4E4B-893F-4F46-BCCD-ADB5F80B8406}" dt="2025-02-21T18:48:42.822" v="30" actId="27636"/>
          <ac:spMkLst>
            <pc:docMk/>
            <pc:sldMk cId="620837268" sldId="256"/>
            <ac:spMk id="3" creationId="{8FA978C9-27F9-46E6-69D7-D81F1D7D23F9}"/>
          </ac:spMkLst>
        </pc:spChg>
      </pc:sldChg>
      <pc:sldChg chg="modSp add del mod setBg">
        <pc:chgData name="Clay Phillips" userId="ef47ddb4-6fc6-4238-bf9f-396992b9b47d" providerId="ADAL" clId="{B28A4E4B-893F-4F46-BCCD-ADB5F80B8406}" dt="2025-02-21T18:50:00.382" v="39" actId="1076"/>
        <pc:sldMkLst>
          <pc:docMk/>
          <pc:sldMk cId="1129245809" sldId="257"/>
        </pc:sldMkLst>
        <pc:spChg chg="mod">
          <ac:chgData name="Clay Phillips" userId="ef47ddb4-6fc6-4238-bf9f-396992b9b47d" providerId="ADAL" clId="{B28A4E4B-893F-4F46-BCCD-ADB5F80B8406}" dt="2025-02-21T18:50:00.382" v="39" actId="1076"/>
          <ac:spMkLst>
            <pc:docMk/>
            <pc:sldMk cId="1129245809" sldId="257"/>
            <ac:spMk id="5" creationId="{A5078626-6160-EE21-5DE3-FD5424419EB6}"/>
          </ac:spMkLst>
        </pc:spChg>
        <pc:spChg chg="mod">
          <ac:chgData name="Clay Phillips" userId="ef47ddb4-6fc6-4238-bf9f-396992b9b47d" providerId="ADAL" clId="{B28A4E4B-893F-4F46-BCCD-ADB5F80B8406}" dt="2025-02-21T18:49:39.523" v="38" actId="14100"/>
          <ac:spMkLst>
            <pc:docMk/>
            <pc:sldMk cId="1129245809" sldId="257"/>
            <ac:spMk id="40" creationId="{E122F66D-0C09-1FB8-1B0D-CCF93E58B88A}"/>
          </ac:spMkLst>
        </pc:spChg>
      </pc:sldChg>
      <pc:sldChg chg="addSp modSp add del mod">
        <pc:chgData name="Clay Phillips" userId="ef47ddb4-6fc6-4238-bf9f-396992b9b47d" providerId="ADAL" clId="{B28A4E4B-893F-4F46-BCCD-ADB5F80B8406}" dt="2025-02-21T19:31:31.961" v="540" actId="113"/>
        <pc:sldMkLst>
          <pc:docMk/>
          <pc:sldMk cId="3104528085" sldId="258"/>
        </pc:sldMkLst>
        <pc:spChg chg="mod">
          <ac:chgData name="Clay Phillips" userId="ef47ddb4-6fc6-4238-bf9f-396992b9b47d" providerId="ADAL" clId="{B28A4E4B-893F-4F46-BCCD-ADB5F80B8406}" dt="2025-02-21T19:31:31.961" v="540" actId="113"/>
          <ac:spMkLst>
            <pc:docMk/>
            <pc:sldMk cId="3104528085" sldId="258"/>
            <ac:spMk id="2" creationId="{301F3C6E-EEA5-B4DF-F418-FE374F68E202}"/>
          </ac:spMkLst>
        </pc:spChg>
        <pc:spChg chg="mod">
          <ac:chgData name="Clay Phillips" userId="ef47ddb4-6fc6-4238-bf9f-396992b9b47d" providerId="ADAL" clId="{B28A4E4B-893F-4F46-BCCD-ADB5F80B8406}" dt="2025-02-21T19:10:04.410" v="306" actId="948"/>
          <ac:spMkLst>
            <pc:docMk/>
            <pc:sldMk cId="3104528085" sldId="258"/>
            <ac:spMk id="3" creationId="{3FDD4338-71CF-AF55-58D0-8253E0B4B645}"/>
          </ac:spMkLst>
        </pc:spChg>
        <pc:spChg chg="mod">
          <ac:chgData name="Clay Phillips" userId="ef47ddb4-6fc6-4238-bf9f-396992b9b47d" providerId="ADAL" clId="{B28A4E4B-893F-4F46-BCCD-ADB5F80B8406}" dt="2025-02-21T18:50:32.167" v="45" actId="14100"/>
          <ac:spMkLst>
            <pc:docMk/>
            <pc:sldMk cId="3104528085" sldId="258"/>
            <ac:spMk id="4" creationId="{8A30C74F-9163-F718-691A-5CE559DBBB5B}"/>
          </ac:spMkLst>
        </pc:spChg>
        <pc:spChg chg="mod">
          <ac:chgData name="Clay Phillips" userId="ef47ddb4-6fc6-4238-bf9f-396992b9b47d" providerId="ADAL" clId="{B28A4E4B-893F-4F46-BCCD-ADB5F80B8406}" dt="2025-02-21T19:16:46.326" v="320" actId="20577"/>
          <ac:spMkLst>
            <pc:docMk/>
            <pc:sldMk cId="3104528085" sldId="258"/>
            <ac:spMk id="5" creationId="{B056302A-D1A7-F37E-BF1F-2E032137B751}"/>
          </ac:spMkLst>
        </pc:spChg>
        <pc:spChg chg="add mod">
          <ac:chgData name="Clay Phillips" userId="ef47ddb4-6fc6-4238-bf9f-396992b9b47d" providerId="ADAL" clId="{B28A4E4B-893F-4F46-BCCD-ADB5F80B8406}" dt="2025-02-21T18:54:10.236" v="66"/>
          <ac:spMkLst>
            <pc:docMk/>
            <pc:sldMk cId="3104528085" sldId="258"/>
            <ac:spMk id="6" creationId="{2DFFD8E1-D9CC-8755-0404-9E8041E45357}"/>
          </ac:spMkLst>
        </pc:spChg>
      </pc:sldChg>
      <pc:sldChg chg="add del">
        <pc:chgData name="Clay Phillips" userId="ef47ddb4-6fc6-4238-bf9f-396992b9b47d" providerId="ADAL" clId="{B28A4E4B-893F-4F46-BCCD-ADB5F80B8406}" dt="2025-02-21T18:42:44.274" v="1"/>
        <pc:sldMkLst>
          <pc:docMk/>
          <pc:sldMk cId="4037243154" sldId="259"/>
        </pc:sldMkLst>
      </pc:sldChg>
      <pc:sldChg chg="addSp delSp modSp mod">
        <pc:chgData name="Clay Phillips" userId="ef47ddb4-6fc6-4238-bf9f-396992b9b47d" providerId="ADAL" clId="{B28A4E4B-893F-4F46-BCCD-ADB5F80B8406}" dt="2025-02-21T19:31:26.372" v="538" actId="113"/>
        <pc:sldMkLst>
          <pc:docMk/>
          <pc:sldMk cId="3990096772" sldId="260"/>
        </pc:sldMkLst>
        <pc:spChg chg="del">
          <ac:chgData name="Clay Phillips" userId="ef47ddb4-6fc6-4238-bf9f-396992b9b47d" providerId="ADAL" clId="{B28A4E4B-893F-4F46-BCCD-ADB5F80B8406}" dt="2025-02-21T18:51:47.006" v="57" actId="478"/>
          <ac:spMkLst>
            <pc:docMk/>
            <pc:sldMk cId="3990096772" sldId="260"/>
            <ac:spMk id="2" creationId="{301F3C6E-EEA5-B4DF-F418-FE374F68E202}"/>
          </ac:spMkLst>
        </pc:spChg>
        <pc:spChg chg="del">
          <ac:chgData name="Clay Phillips" userId="ef47ddb4-6fc6-4238-bf9f-396992b9b47d" providerId="ADAL" clId="{B28A4E4B-893F-4F46-BCCD-ADB5F80B8406}" dt="2025-02-21T18:51:47.006" v="57" actId="478"/>
          <ac:spMkLst>
            <pc:docMk/>
            <pc:sldMk cId="3990096772" sldId="260"/>
            <ac:spMk id="4" creationId="{8A30C74F-9163-F718-691A-5CE559DBBB5B}"/>
          </ac:spMkLst>
        </pc:spChg>
        <pc:spChg chg="del">
          <ac:chgData name="Clay Phillips" userId="ef47ddb4-6fc6-4238-bf9f-396992b9b47d" providerId="ADAL" clId="{B28A4E4B-893F-4F46-BCCD-ADB5F80B8406}" dt="2025-02-21T18:51:47.006" v="57" actId="478"/>
          <ac:spMkLst>
            <pc:docMk/>
            <pc:sldMk cId="3990096772" sldId="260"/>
            <ac:spMk id="5" creationId="{B056302A-D1A7-F37E-BF1F-2E032137B751}"/>
          </ac:spMkLst>
        </pc:spChg>
        <pc:spChg chg="add del mod">
          <ac:chgData name="Clay Phillips" userId="ef47ddb4-6fc6-4238-bf9f-396992b9b47d" providerId="ADAL" clId="{B28A4E4B-893F-4F46-BCCD-ADB5F80B8406}" dt="2025-02-21T18:51:48.910" v="58" actId="478"/>
          <ac:spMkLst>
            <pc:docMk/>
            <pc:sldMk cId="3990096772" sldId="260"/>
            <ac:spMk id="8" creationId="{FEC024A0-ED28-A496-0B90-90ED7268D8C1}"/>
          </ac:spMkLst>
        </pc:spChg>
        <pc:spChg chg="add mod">
          <ac:chgData name="Clay Phillips" userId="ef47ddb4-6fc6-4238-bf9f-396992b9b47d" providerId="ADAL" clId="{B28A4E4B-893F-4F46-BCCD-ADB5F80B8406}" dt="2025-02-21T19:31:26.372" v="538" actId="113"/>
          <ac:spMkLst>
            <pc:docMk/>
            <pc:sldMk cId="3990096772" sldId="260"/>
            <ac:spMk id="9" creationId="{4013CBF8-9404-C8D2-A8E0-32B1C0C1349B}"/>
          </ac:spMkLst>
        </pc:spChg>
        <pc:spChg chg="add del mod">
          <ac:chgData name="Clay Phillips" userId="ef47ddb4-6fc6-4238-bf9f-396992b9b47d" providerId="ADAL" clId="{B28A4E4B-893F-4F46-BCCD-ADB5F80B8406}" dt="2025-02-21T19:03:35.484" v="176" actId="478"/>
          <ac:spMkLst>
            <pc:docMk/>
            <pc:sldMk cId="3990096772" sldId="260"/>
            <ac:spMk id="10" creationId="{0D87F98B-6B0A-ED5C-324E-06AE7217A292}"/>
          </ac:spMkLst>
        </pc:spChg>
        <pc:spChg chg="add mod">
          <ac:chgData name="Clay Phillips" userId="ef47ddb4-6fc6-4238-bf9f-396992b9b47d" providerId="ADAL" clId="{B28A4E4B-893F-4F46-BCCD-ADB5F80B8406}" dt="2025-02-21T18:51:55.548" v="59"/>
          <ac:spMkLst>
            <pc:docMk/>
            <pc:sldMk cId="3990096772" sldId="260"/>
            <ac:spMk id="11" creationId="{491CB7E0-FCD9-A222-E503-5C680294F9BB}"/>
          </ac:spMkLst>
        </pc:spChg>
        <pc:spChg chg="add mod">
          <ac:chgData name="Clay Phillips" userId="ef47ddb4-6fc6-4238-bf9f-396992b9b47d" providerId="ADAL" clId="{B28A4E4B-893F-4F46-BCCD-ADB5F80B8406}" dt="2025-02-21T18:54:13.374" v="67"/>
          <ac:spMkLst>
            <pc:docMk/>
            <pc:sldMk cId="3990096772" sldId="260"/>
            <ac:spMk id="14" creationId="{668B5BD8-56A9-E97E-03A3-A94F1F672091}"/>
          </ac:spMkLst>
        </pc:spChg>
        <pc:spChg chg="add mod">
          <ac:chgData name="Clay Phillips" userId="ef47ddb4-6fc6-4238-bf9f-396992b9b47d" providerId="ADAL" clId="{B28A4E4B-893F-4F46-BCCD-ADB5F80B8406}" dt="2025-02-21T19:03:45.891" v="179" actId="20577"/>
          <ac:spMkLst>
            <pc:docMk/>
            <pc:sldMk cId="3990096772" sldId="260"/>
            <ac:spMk id="21" creationId="{BE6BE602-4C3B-9CE5-0216-848282E16AEB}"/>
          </ac:spMkLst>
        </pc:spChg>
        <pc:spChg chg="add mod">
          <ac:chgData name="Clay Phillips" userId="ef47ddb4-6fc6-4238-bf9f-396992b9b47d" providerId="ADAL" clId="{B28A4E4B-893F-4F46-BCCD-ADB5F80B8406}" dt="2025-02-21T19:11:34.712" v="317"/>
          <ac:spMkLst>
            <pc:docMk/>
            <pc:sldMk cId="3990096772" sldId="260"/>
            <ac:spMk id="22" creationId="{C77FC5AF-CD58-4603-2DCE-F04FEA376F36}"/>
          </ac:spMkLst>
        </pc:spChg>
        <pc:graphicFrameChg chg="mod modGraphic">
          <ac:chgData name="Clay Phillips" userId="ef47ddb4-6fc6-4238-bf9f-396992b9b47d" providerId="ADAL" clId="{B28A4E4B-893F-4F46-BCCD-ADB5F80B8406}" dt="2025-02-21T19:02:29.466" v="155" actId="1076"/>
          <ac:graphicFrameMkLst>
            <pc:docMk/>
            <pc:sldMk cId="3990096772" sldId="260"/>
            <ac:graphicFrameMk id="3" creationId="{AB754039-9291-4358-76C5-1FDC50BF0B31}"/>
          </ac:graphicFrameMkLst>
        </pc:graphicFrameChg>
        <pc:graphicFrameChg chg="mod modGraphic">
          <ac:chgData name="Clay Phillips" userId="ef47ddb4-6fc6-4238-bf9f-396992b9b47d" providerId="ADAL" clId="{B28A4E4B-893F-4F46-BCCD-ADB5F80B8406}" dt="2025-02-21T19:05:16.881" v="193" actId="2711"/>
          <ac:graphicFrameMkLst>
            <pc:docMk/>
            <pc:sldMk cId="3990096772" sldId="260"/>
            <ac:graphicFrameMk id="7" creationId="{075052AB-34E6-7AD6-0B83-C7732B6ECF18}"/>
          </ac:graphicFrameMkLst>
        </pc:graphicFrameChg>
        <pc:graphicFrameChg chg="del mod">
          <ac:chgData name="Clay Phillips" userId="ef47ddb4-6fc6-4238-bf9f-396992b9b47d" providerId="ADAL" clId="{B28A4E4B-893F-4F46-BCCD-ADB5F80B8406}" dt="2025-02-21T18:54:46.174" v="70" actId="478"/>
          <ac:graphicFrameMkLst>
            <pc:docMk/>
            <pc:sldMk cId="3990096772" sldId="260"/>
            <ac:graphicFrameMk id="12" creationId="{A95206FD-9BCF-6F95-BDB8-190658CA4B3F}"/>
          </ac:graphicFrameMkLst>
        </pc:graphicFrameChg>
        <pc:graphicFrameChg chg="del">
          <ac:chgData name="Clay Phillips" userId="ef47ddb4-6fc6-4238-bf9f-396992b9b47d" providerId="ADAL" clId="{B28A4E4B-893F-4F46-BCCD-ADB5F80B8406}" dt="2025-02-21T18:54:46.174" v="70" actId="478"/>
          <ac:graphicFrameMkLst>
            <pc:docMk/>
            <pc:sldMk cId="3990096772" sldId="260"/>
            <ac:graphicFrameMk id="13" creationId="{346719A6-B0E7-D31E-DFCF-712B5E57AF49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8:54:46.662" v="71"/>
          <ac:graphicFrameMkLst>
            <pc:docMk/>
            <pc:sldMk cId="3990096772" sldId="260"/>
            <ac:graphicFrameMk id="15" creationId="{9C4346C2-9E84-822F-AE19-5E2431E2CC1D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8:54:46.662" v="71"/>
          <ac:graphicFrameMkLst>
            <pc:docMk/>
            <pc:sldMk cId="3990096772" sldId="260"/>
            <ac:graphicFrameMk id="16" creationId="{37484D38-627E-4088-28A7-7B096140C9AF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8:54:50.718" v="72"/>
          <ac:graphicFrameMkLst>
            <pc:docMk/>
            <pc:sldMk cId="3990096772" sldId="260"/>
            <ac:graphicFrameMk id="17" creationId="{7B6EF987-C71D-762E-FC31-D3E4B667D083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8:54:50.718" v="72"/>
          <ac:graphicFrameMkLst>
            <pc:docMk/>
            <pc:sldMk cId="3990096772" sldId="260"/>
            <ac:graphicFrameMk id="18" creationId="{6BF46CE9-7452-BF39-2C41-2ABA73688896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9:02:34.620" v="157" actId="1076"/>
          <ac:graphicFrameMkLst>
            <pc:docMk/>
            <pc:sldMk cId="3990096772" sldId="260"/>
            <ac:graphicFrameMk id="19" creationId="{5E27EFD3-CD15-FF81-8CDD-917825002FFF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9:11:03.153" v="309"/>
          <ac:graphicFrameMkLst>
            <pc:docMk/>
            <pc:sldMk cId="3990096772" sldId="260"/>
            <ac:graphicFrameMk id="20" creationId="{6547AC46-4FC4-9440-53B6-D6D6E7A9122F}"/>
          </ac:graphicFrameMkLst>
        </pc:graphicFrameChg>
      </pc:sldChg>
      <pc:sldChg chg="addSp delSp modSp mod">
        <pc:chgData name="Clay Phillips" userId="ef47ddb4-6fc6-4238-bf9f-396992b9b47d" providerId="ADAL" clId="{B28A4E4B-893F-4F46-BCCD-ADB5F80B8406}" dt="2025-02-21T19:31:22.942" v="537" actId="113"/>
        <pc:sldMkLst>
          <pc:docMk/>
          <pc:sldMk cId="4264044756" sldId="261"/>
        </pc:sldMkLst>
        <pc:spChg chg="del">
          <ac:chgData name="Clay Phillips" userId="ef47ddb4-6fc6-4238-bf9f-396992b9b47d" providerId="ADAL" clId="{B28A4E4B-893F-4F46-BCCD-ADB5F80B8406}" dt="2025-02-21T19:03:50.695" v="180" actId="478"/>
          <ac:spMkLst>
            <pc:docMk/>
            <pc:sldMk cId="4264044756" sldId="261"/>
            <ac:spMk id="2" creationId="{301F3C6E-EEA5-B4DF-F418-FE374F68E202}"/>
          </ac:spMkLst>
        </pc:spChg>
        <pc:spChg chg="del">
          <ac:chgData name="Clay Phillips" userId="ef47ddb4-6fc6-4238-bf9f-396992b9b47d" providerId="ADAL" clId="{B28A4E4B-893F-4F46-BCCD-ADB5F80B8406}" dt="2025-02-21T19:03:50.695" v="180" actId="478"/>
          <ac:spMkLst>
            <pc:docMk/>
            <pc:sldMk cId="4264044756" sldId="261"/>
            <ac:spMk id="4" creationId="{8A30C74F-9163-F718-691A-5CE559DBBB5B}"/>
          </ac:spMkLst>
        </pc:spChg>
        <pc:spChg chg="del">
          <ac:chgData name="Clay Phillips" userId="ef47ddb4-6fc6-4238-bf9f-396992b9b47d" providerId="ADAL" clId="{B28A4E4B-893F-4F46-BCCD-ADB5F80B8406}" dt="2025-02-21T19:03:50.695" v="180" actId="478"/>
          <ac:spMkLst>
            <pc:docMk/>
            <pc:sldMk cId="4264044756" sldId="261"/>
            <ac:spMk id="5" creationId="{B056302A-D1A7-F37E-BF1F-2E032137B751}"/>
          </ac:spMkLst>
        </pc:spChg>
        <pc:spChg chg="mod">
          <ac:chgData name="Clay Phillips" userId="ef47ddb4-6fc6-4238-bf9f-396992b9b47d" providerId="ADAL" clId="{B28A4E4B-893F-4F46-BCCD-ADB5F80B8406}" dt="2025-02-21T19:07:51.583" v="269" actId="1076"/>
          <ac:spMkLst>
            <pc:docMk/>
            <pc:sldMk cId="4264044756" sldId="261"/>
            <ac:spMk id="6" creationId="{A50B9FDB-C17F-6E7B-F5C2-EA06C250B5AC}"/>
          </ac:spMkLst>
        </pc:spChg>
        <pc:spChg chg="mod">
          <ac:chgData name="Clay Phillips" userId="ef47ddb4-6fc6-4238-bf9f-396992b9b47d" providerId="ADAL" clId="{B28A4E4B-893F-4F46-BCCD-ADB5F80B8406}" dt="2025-02-21T19:07:58.428" v="270" actId="1076"/>
          <ac:spMkLst>
            <pc:docMk/>
            <pc:sldMk cId="4264044756" sldId="261"/>
            <ac:spMk id="9" creationId="{A721A813-AD22-053E-8F77-5900E4B62CDD}"/>
          </ac:spMkLst>
        </pc:spChg>
        <pc:spChg chg="add del mod">
          <ac:chgData name="Clay Phillips" userId="ef47ddb4-6fc6-4238-bf9f-396992b9b47d" providerId="ADAL" clId="{B28A4E4B-893F-4F46-BCCD-ADB5F80B8406}" dt="2025-02-21T19:03:53.916" v="181" actId="478"/>
          <ac:spMkLst>
            <pc:docMk/>
            <pc:sldMk cId="4264044756" sldId="261"/>
            <ac:spMk id="12" creationId="{3CBCF200-7816-B31C-8174-04E5CA558EC5}"/>
          </ac:spMkLst>
        </pc:spChg>
        <pc:spChg chg="add mod">
          <ac:chgData name="Clay Phillips" userId="ef47ddb4-6fc6-4238-bf9f-396992b9b47d" providerId="ADAL" clId="{B28A4E4B-893F-4F46-BCCD-ADB5F80B8406}" dt="2025-02-21T19:31:22.942" v="537" actId="113"/>
          <ac:spMkLst>
            <pc:docMk/>
            <pc:sldMk cId="4264044756" sldId="261"/>
            <ac:spMk id="13" creationId="{033548CB-A3F6-8B95-DF1C-03CA05507239}"/>
          </ac:spMkLst>
        </pc:spChg>
        <pc:spChg chg="add mod">
          <ac:chgData name="Clay Phillips" userId="ef47ddb4-6fc6-4238-bf9f-396992b9b47d" providerId="ADAL" clId="{B28A4E4B-893F-4F46-BCCD-ADB5F80B8406}" dt="2025-02-21T19:03:59.211" v="182"/>
          <ac:spMkLst>
            <pc:docMk/>
            <pc:sldMk cId="4264044756" sldId="261"/>
            <ac:spMk id="14" creationId="{0BCE73B5-7204-10AF-6AC3-2DF44E9C2B01}"/>
          </ac:spMkLst>
        </pc:spChg>
        <pc:spChg chg="add mod">
          <ac:chgData name="Clay Phillips" userId="ef47ddb4-6fc6-4238-bf9f-396992b9b47d" providerId="ADAL" clId="{B28A4E4B-893F-4F46-BCCD-ADB5F80B8406}" dt="2025-02-21T19:08:03.226" v="272" actId="20577"/>
          <ac:spMkLst>
            <pc:docMk/>
            <pc:sldMk cId="4264044756" sldId="261"/>
            <ac:spMk id="15" creationId="{2EC49BB3-367D-AE0D-62B2-77314B322F92}"/>
          </ac:spMkLst>
        </pc:spChg>
        <pc:spChg chg="add mod">
          <ac:chgData name="Clay Phillips" userId="ef47ddb4-6fc6-4238-bf9f-396992b9b47d" providerId="ADAL" clId="{B28A4E4B-893F-4F46-BCCD-ADB5F80B8406}" dt="2025-02-21T19:11:37.324" v="318"/>
          <ac:spMkLst>
            <pc:docMk/>
            <pc:sldMk cId="4264044756" sldId="261"/>
            <ac:spMk id="19" creationId="{41461605-74A2-288A-3D19-A329EB31BC59}"/>
          </ac:spMkLst>
        </pc:spChg>
        <pc:graphicFrameChg chg="mod modGraphic">
          <ac:chgData name="Clay Phillips" userId="ef47ddb4-6fc6-4238-bf9f-396992b9b47d" providerId="ADAL" clId="{B28A4E4B-893F-4F46-BCCD-ADB5F80B8406}" dt="2025-02-21T19:07:51.583" v="269" actId="1076"/>
          <ac:graphicFrameMkLst>
            <pc:docMk/>
            <pc:sldMk cId="4264044756" sldId="261"/>
            <ac:graphicFrameMk id="7" creationId="{075052AB-34E6-7AD6-0B83-C7732B6ECF18}"/>
          </ac:graphicFrameMkLst>
        </pc:graphicFrameChg>
        <pc:graphicFrameChg chg="mod modGraphic">
          <ac:chgData name="Clay Phillips" userId="ef47ddb4-6fc6-4238-bf9f-396992b9b47d" providerId="ADAL" clId="{B28A4E4B-893F-4F46-BCCD-ADB5F80B8406}" dt="2025-02-21T19:07:58.428" v="270" actId="1076"/>
          <ac:graphicFrameMkLst>
            <pc:docMk/>
            <pc:sldMk cId="4264044756" sldId="261"/>
            <ac:graphicFrameMk id="8" creationId="{AD81BE1E-E3F3-FED5-0BE4-2A8D80CC58EE}"/>
          </ac:graphicFrameMkLst>
        </pc:graphicFrameChg>
        <pc:graphicFrameChg chg="del mod">
          <ac:chgData name="Clay Phillips" userId="ef47ddb4-6fc6-4238-bf9f-396992b9b47d" providerId="ADAL" clId="{B28A4E4B-893F-4F46-BCCD-ADB5F80B8406}" dt="2025-02-21T19:11:14.779" v="311" actId="478"/>
          <ac:graphicFrameMkLst>
            <pc:docMk/>
            <pc:sldMk cId="4264044756" sldId="261"/>
            <ac:graphicFrameMk id="10" creationId="{54CAD9F8-F555-1DDF-2EB0-EC300547F821}"/>
          </ac:graphicFrameMkLst>
        </pc:graphicFrameChg>
        <pc:graphicFrameChg chg="del mod">
          <ac:chgData name="Clay Phillips" userId="ef47ddb4-6fc6-4238-bf9f-396992b9b47d" providerId="ADAL" clId="{B28A4E4B-893F-4F46-BCCD-ADB5F80B8406}" dt="2025-02-21T19:11:14.779" v="311" actId="478"/>
          <ac:graphicFrameMkLst>
            <pc:docMk/>
            <pc:sldMk cId="4264044756" sldId="261"/>
            <ac:graphicFrameMk id="11" creationId="{AF1FC676-03DF-E281-BB43-0941A066A384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9:11:15.170" v="312"/>
          <ac:graphicFrameMkLst>
            <pc:docMk/>
            <pc:sldMk cId="4264044756" sldId="261"/>
            <ac:graphicFrameMk id="16" creationId="{52B96547-7F50-8664-0933-809E96EB5314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9:11:21.115" v="314" actId="1076"/>
          <ac:graphicFrameMkLst>
            <pc:docMk/>
            <pc:sldMk cId="4264044756" sldId="261"/>
            <ac:graphicFrameMk id="17" creationId="{8D3AFC6D-16BD-9612-29A4-5CDBEC48DD1E}"/>
          </ac:graphicFrameMkLst>
        </pc:graphicFrameChg>
        <pc:graphicFrameChg chg="add mod">
          <ac:chgData name="Clay Phillips" userId="ef47ddb4-6fc6-4238-bf9f-396992b9b47d" providerId="ADAL" clId="{B28A4E4B-893F-4F46-BCCD-ADB5F80B8406}" dt="2025-02-21T19:11:23.742" v="316" actId="1076"/>
          <ac:graphicFrameMkLst>
            <pc:docMk/>
            <pc:sldMk cId="4264044756" sldId="261"/>
            <ac:graphicFrameMk id="18" creationId="{E864306E-D8F5-A000-99DC-6B4ABEDEEEDB}"/>
          </ac:graphicFrameMkLst>
        </pc:graphicFrameChg>
      </pc:sldChg>
      <pc:sldChg chg="add del">
        <pc:chgData name="Clay Phillips" userId="ef47ddb4-6fc6-4238-bf9f-396992b9b47d" providerId="ADAL" clId="{B28A4E4B-893F-4F46-BCCD-ADB5F80B8406}" dt="2025-02-21T19:08:37.057" v="274" actId="47"/>
        <pc:sldMkLst>
          <pc:docMk/>
          <pc:sldMk cId="2158667113" sldId="265"/>
        </pc:sldMkLst>
      </pc:sldChg>
      <pc:sldChg chg="addSp delSp modSp add mod ord">
        <pc:chgData name="Clay Phillips" userId="ef47ddb4-6fc6-4238-bf9f-396992b9b47d" providerId="ADAL" clId="{B28A4E4B-893F-4F46-BCCD-ADB5F80B8406}" dt="2025-02-21T19:32:07.037" v="545" actId="207"/>
        <pc:sldMkLst>
          <pc:docMk/>
          <pc:sldMk cId="1103587580" sldId="266"/>
        </pc:sldMkLst>
        <pc:spChg chg="del mod">
          <ac:chgData name="Clay Phillips" userId="ef47ddb4-6fc6-4238-bf9f-396992b9b47d" providerId="ADAL" clId="{B28A4E4B-893F-4F46-BCCD-ADB5F80B8406}" dt="2025-02-21T18:45:03.829" v="11" actId="478"/>
          <ac:spMkLst>
            <pc:docMk/>
            <pc:sldMk cId="1103587580" sldId="266"/>
            <ac:spMk id="3" creationId="{AF4CB861-A132-34DD-6AC1-C3C84CA74926}"/>
          </ac:spMkLst>
        </pc:spChg>
        <pc:spChg chg="add mod">
          <ac:chgData name="Clay Phillips" userId="ef47ddb4-6fc6-4238-bf9f-396992b9b47d" providerId="ADAL" clId="{B28A4E4B-893F-4F46-BCCD-ADB5F80B8406}" dt="2025-02-21T18:54:08.681" v="65"/>
          <ac:spMkLst>
            <pc:docMk/>
            <pc:sldMk cId="1103587580" sldId="266"/>
            <ac:spMk id="4" creationId="{AE32AEAA-F321-5926-2F93-2566B1C19A96}"/>
          </ac:spMkLst>
        </pc:spChg>
        <pc:graphicFrameChg chg="mod modGraphic">
          <ac:chgData name="Clay Phillips" userId="ef47ddb4-6fc6-4238-bf9f-396992b9b47d" providerId="ADAL" clId="{B28A4E4B-893F-4F46-BCCD-ADB5F80B8406}" dt="2025-02-21T19:32:07.037" v="545" actId="207"/>
          <ac:graphicFrameMkLst>
            <pc:docMk/>
            <pc:sldMk cId="1103587580" sldId="266"/>
            <ac:graphicFrameMk id="2" creationId="{8A4532CF-E1C1-F31F-D079-F31FDD3B62DB}"/>
          </ac:graphicFrameMkLst>
        </pc:graphicFrameChg>
      </pc:sldChg>
      <pc:sldChg chg="addSp delSp modSp add mod">
        <pc:chgData name="Clay Phillips" userId="ef47ddb4-6fc6-4238-bf9f-396992b9b47d" providerId="ADAL" clId="{B28A4E4B-893F-4F46-BCCD-ADB5F80B8406}" dt="2025-02-21T19:31:47.968" v="544" actId="113"/>
        <pc:sldMkLst>
          <pc:docMk/>
          <pc:sldMk cId="4005095024" sldId="267"/>
        </pc:sldMkLst>
        <pc:spChg chg="del">
          <ac:chgData name="Clay Phillips" userId="ef47ddb4-6fc6-4238-bf9f-396992b9b47d" providerId="ADAL" clId="{B28A4E4B-893F-4F46-BCCD-ADB5F80B8406}" dt="2025-02-21T19:19:09.932" v="322" actId="478"/>
          <ac:spMkLst>
            <pc:docMk/>
            <pc:sldMk cId="4005095024" sldId="267"/>
            <ac:spMk id="2" creationId="{93037041-5385-233F-755B-6B5BA62A95C5}"/>
          </ac:spMkLst>
        </pc:spChg>
        <pc:spChg chg="del">
          <ac:chgData name="Clay Phillips" userId="ef47ddb4-6fc6-4238-bf9f-396992b9b47d" providerId="ADAL" clId="{B28A4E4B-893F-4F46-BCCD-ADB5F80B8406}" dt="2025-02-21T19:19:09.932" v="322" actId="478"/>
          <ac:spMkLst>
            <pc:docMk/>
            <pc:sldMk cId="4005095024" sldId="267"/>
            <ac:spMk id="4" creationId="{3B39B73A-36C2-16AF-E7CA-BFBDF4004471}"/>
          </ac:spMkLst>
        </pc:spChg>
        <pc:spChg chg="del">
          <ac:chgData name="Clay Phillips" userId="ef47ddb4-6fc6-4238-bf9f-396992b9b47d" providerId="ADAL" clId="{B28A4E4B-893F-4F46-BCCD-ADB5F80B8406}" dt="2025-02-21T19:19:09.932" v="322" actId="478"/>
          <ac:spMkLst>
            <pc:docMk/>
            <pc:sldMk cId="4005095024" sldId="267"/>
            <ac:spMk id="5" creationId="{E0D2A288-E0C2-9445-8797-D67762529D16}"/>
          </ac:spMkLst>
        </pc:spChg>
        <pc:spChg chg="add del mod">
          <ac:chgData name="Clay Phillips" userId="ef47ddb4-6fc6-4238-bf9f-396992b9b47d" providerId="ADAL" clId="{B28A4E4B-893F-4F46-BCCD-ADB5F80B8406}" dt="2025-02-21T19:19:11.530" v="323" actId="478"/>
          <ac:spMkLst>
            <pc:docMk/>
            <pc:sldMk cId="4005095024" sldId="267"/>
            <ac:spMk id="7" creationId="{51397D5A-D8EC-35BD-C127-485F424AA3B1}"/>
          </ac:spMkLst>
        </pc:spChg>
        <pc:spChg chg="add mod">
          <ac:chgData name="Clay Phillips" userId="ef47ddb4-6fc6-4238-bf9f-396992b9b47d" providerId="ADAL" clId="{B28A4E4B-893F-4F46-BCCD-ADB5F80B8406}" dt="2025-02-21T19:19:18.630" v="324"/>
          <ac:spMkLst>
            <pc:docMk/>
            <pc:sldMk cId="4005095024" sldId="267"/>
            <ac:spMk id="8" creationId="{2DA57841-5C25-ACFC-67EE-C948C3CE65DC}"/>
          </ac:spMkLst>
        </pc:spChg>
        <pc:spChg chg="add mod">
          <ac:chgData name="Clay Phillips" userId="ef47ddb4-6fc6-4238-bf9f-396992b9b47d" providerId="ADAL" clId="{B28A4E4B-893F-4F46-BCCD-ADB5F80B8406}" dt="2025-02-21T19:19:18.630" v="324"/>
          <ac:spMkLst>
            <pc:docMk/>
            <pc:sldMk cId="4005095024" sldId="267"/>
            <ac:spMk id="9" creationId="{A54A61F9-200E-D511-06CF-75FE7AFE3550}"/>
          </ac:spMkLst>
        </pc:spChg>
        <pc:spChg chg="add mod">
          <ac:chgData name="Clay Phillips" userId="ef47ddb4-6fc6-4238-bf9f-396992b9b47d" providerId="ADAL" clId="{B28A4E4B-893F-4F46-BCCD-ADB5F80B8406}" dt="2025-02-21T19:19:18.630" v="324"/>
          <ac:spMkLst>
            <pc:docMk/>
            <pc:sldMk cId="4005095024" sldId="267"/>
            <ac:spMk id="10" creationId="{8B689DAD-03FB-FDAD-C02C-2632F34A8DDC}"/>
          </ac:spMkLst>
        </pc:spChg>
        <pc:spChg chg="add mod">
          <ac:chgData name="Clay Phillips" userId="ef47ddb4-6fc6-4238-bf9f-396992b9b47d" providerId="ADAL" clId="{B28A4E4B-893F-4F46-BCCD-ADB5F80B8406}" dt="2025-02-21T19:19:18.630" v="324"/>
          <ac:spMkLst>
            <pc:docMk/>
            <pc:sldMk cId="4005095024" sldId="267"/>
            <ac:spMk id="11" creationId="{5719D093-E589-F5D3-5837-990886A4CB00}"/>
          </ac:spMkLst>
        </pc:spChg>
        <pc:spChg chg="add mod">
          <ac:chgData name="Clay Phillips" userId="ef47ddb4-6fc6-4238-bf9f-396992b9b47d" providerId="ADAL" clId="{B28A4E4B-893F-4F46-BCCD-ADB5F80B8406}" dt="2025-02-21T19:31:30.070" v="539" actId="113"/>
          <ac:spMkLst>
            <pc:docMk/>
            <pc:sldMk cId="4005095024" sldId="267"/>
            <ac:spMk id="12" creationId="{BBBB2AC4-805E-0106-9DE4-A1A52EA5D8A1}"/>
          </ac:spMkLst>
        </pc:spChg>
        <pc:spChg chg="add mod">
          <ac:chgData name="Clay Phillips" userId="ef47ddb4-6fc6-4238-bf9f-396992b9b47d" providerId="ADAL" clId="{B28A4E4B-893F-4F46-BCCD-ADB5F80B8406}" dt="2025-02-21T19:19:23.608" v="327" actId="20577"/>
          <ac:spMkLst>
            <pc:docMk/>
            <pc:sldMk cId="4005095024" sldId="267"/>
            <ac:spMk id="13" creationId="{829B2890-58EE-6F3A-7BFE-79344B6B26D7}"/>
          </ac:spMkLst>
        </pc:spChg>
        <pc:spChg chg="add mod">
          <ac:chgData name="Clay Phillips" userId="ef47ddb4-6fc6-4238-bf9f-396992b9b47d" providerId="ADAL" clId="{B28A4E4B-893F-4F46-BCCD-ADB5F80B8406}" dt="2025-02-21T19:19:20.888" v="325"/>
          <ac:spMkLst>
            <pc:docMk/>
            <pc:sldMk cId="4005095024" sldId="267"/>
            <ac:spMk id="14" creationId="{3305F4E0-214A-1342-0514-D02251D8B190}"/>
          </ac:spMkLst>
        </pc:spChg>
        <pc:spChg chg="add mod">
          <ac:chgData name="Clay Phillips" userId="ef47ddb4-6fc6-4238-bf9f-396992b9b47d" providerId="ADAL" clId="{B28A4E4B-893F-4F46-BCCD-ADB5F80B8406}" dt="2025-02-21T19:24:16.790" v="370" actId="14100"/>
          <ac:spMkLst>
            <pc:docMk/>
            <pc:sldMk cId="4005095024" sldId="267"/>
            <ac:spMk id="15" creationId="{744440B6-678A-F521-E4ED-38292601F250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16" creationId="{1766C570-4E8E-2F9B-2AF6-7BCF1E3366CF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17" creationId="{B084BBC1-4C7A-A4DE-8C01-C28B136E8A4B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18" creationId="{2047DFDE-D093-4355-5A0D-327020600FCA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19" creationId="{6D8ACF1F-E738-F4B5-8E17-41B2ADB9D526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20" creationId="{883EED87-7D02-79C1-BE9E-B4A2D9AFDCAD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21" creationId="{49DCA2BD-37F3-B990-842C-E65782CC1A22}"/>
          </ac:spMkLst>
        </pc:spChg>
        <pc:spChg chg="add del mod">
          <ac:chgData name="Clay Phillips" userId="ef47ddb4-6fc6-4238-bf9f-396992b9b47d" providerId="ADAL" clId="{B28A4E4B-893F-4F46-BCCD-ADB5F80B8406}" dt="2025-02-21T19:25:07.195" v="375" actId="478"/>
          <ac:spMkLst>
            <pc:docMk/>
            <pc:sldMk cId="4005095024" sldId="267"/>
            <ac:spMk id="22" creationId="{91B3505E-8152-F433-A3DF-E11C57EEDBEC}"/>
          </ac:spMkLst>
        </pc:spChg>
        <pc:spChg chg="add del mod">
          <ac:chgData name="Clay Phillips" userId="ef47ddb4-6fc6-4238-bf9f-396992b9b47d" providerId="ADAL" clId="{B28A4E4B-893F-4F46-BCCD-ADB5F80B8406}" dt="2025-02-21T19:26:24.580" v="425" actId="478"/>
          <ac:spMkLst>
            <pc:docMk/>
            <pc:sldMk cId="4005095024" sldId="267"/>
            <ac:spMk id="23" creationId="{7F335845-F0E3-6E01-F374-E51997019743}"/>
          </ac:spMkLst>
        </pc:spChg>
        <pc:spChg chg="add mod">
          <ac:chgData name="Clay Phillips" userId="ef47ddb4-6fc6-4238-bf9f-396992b9b47d" providerId="ADAL" clId="{B28A4E4B-893F-4F46-BCCD-ADB5F80B8406}" dt="2025-02-21T19:26:18.733" v="420" actId="1076"/>
          <ac:spMkLst>
            <pc:docMk/>
            <pc:sldMk cId="4005095024" sldId="267"/>
            <ac:spMk id="24" creationId="{95A5AAA7-BFBE-CF0F-ECD7-3C9C92FB3840}"/>
          </ac:spMkLst>
        </pc:spChg>
        <pc:spChg chg="add mod">
          <ac:chgData name="Clay Phillips" userId="ef47ddb4-6fc6-4238-bf9f-396992b9b47d" providerId="ADAL" clId="{B28A4E4B-893F-4F46-BCCD-ADB5F80B8406}" dt="2025-02-21T19:26:18.194" v="419" actId="1076"/>
          <ac:spMkLst>
            <pc:docMk/>
            <pc:sldMk cId="4005095024" sldId="267"/>
            <ac:spMk id="25" creationId="{9A8ACE1A-EA43-899A-B55D-394D71FFFC6D}"/>
          </ac:spMkLst>
        </pc:spChg>
        <pc:spChg chg="add mod">
          <ac:chgData name="Clay Phillips" userId="ef47ddb4-6fc6-4238-bf9f-396992b9b47d" providerId="ADAL" clId="{B28A4E4B-893F-4F46-BCCD-ADB5F80B8406}" dt="2025-02-21T19:26:17.832" v="418" actId="1076"/>
          <ac:spMkLst>
            <pc:docMk/>
            <pc:sldMk cId="4005095024" sldId="267"/>
            <ac:spMk id="26" creationId="{971C22AC-73A4-5E51-CB9D-B2E509A8B46A}"/>
          </ac:spMkLst>
        </pc:spChg>
        <pc:spChg chg="add mod">
          <ac:chgData name="Clay Phillips" userId="ef47ddb4-6fc6-4238-bf9f-396992b9b47d" providerId="ADAL" clId="{B28A4E4B-893F-4F46-BCCD-ADB5F80B8406}" dt="2025-02-21T19:26:17.504" v="417" actId="1076"/>
          <ac:spMkLst>
            <pc:docMk/>
            <pc:sldMk cId="4005095024" sldId="267"/>
            <ac:spMk id="27" creationId="{EF257BD6-13C4-D4EC-795B-E226EA475593}"/>
          </ac:spMkLst>
        </pc:spChg>
        <pc:spChg chg="add mod">
          <ac:chgData name="Clay Phillips" userId="ef47ddb4-6fc6-4238-bf9f-396992b9b47d" providerId="ADAL" clId="{B28A4E4B-893F-4F46-BCCD-ADB5F80B8406}" dt="2025-02-21T19:26:17.216" v="416" actId="1076"/>
          <ac:spMkLst>
            <pc:docMk/>
            <pc:sldMk cId="4005095024" sldId="267"/>
            <ac:spMk id="28" creationId="{E4C2F3CC-D48B-0837-3462-15F1EE9D0FF4}"/>
          </ac:spMkLst>
        </pc:spChg>
        <pc:spChg chg="add mod">
          <ac:chgData name="Clay Phillips" userId="ef47ddb4-6fc6-4238-bf9f-396992b9b47d" providerId="ADAL" clId="{B28A4E4B-893F-4F46-BCCD-ADB5F80B8406}" dt="2025-02-21T19:26:16.564" v="413" actId="1076"/>
          <ac:spMkLst>
            <pc:docMk/>
            <pc:sldMk cId="4005095024" sldId="267"/>
            <ac:spMk id="29" creationId="{15A42789-6726-9967-010A-716C57059FB3}"/>
          </ac:spMkLst>
        </pc:spChg>
        <pc:graphicFrameChg chg="del mod">
          <ac:chgData name="Clay Phillips" userId="ef47ddb4-6fc6-4238-bf9f-396992b9b47d" providerId="ADAL" clId="{B28A4E4B-893F-4F46-BCCD-ADB5F80B8406}" dt="2025-02-21T19:22:55.788" v="347" actId="478"/>
          <ac:graphicFrameMkLst>
            <pc:docMk/>
            <pc:sldMk cId="4005095024" sldId="267"/>
            <ac:graphicFrameMk id="6" creationId="{00A59BF2-5612-6D88-6ABC-1D384BAAA4D7}"/>
          </ac:graphicFrameMkLst>
        </pc:graphicFrameChg>
        <pc:graphicFrameChg chg="add mod modGraphic">
          <ac:chgData name="Clay Phillips" userId="ef47ddb4-6fc6-4238-bf9f-396992b9b47d" providerId="ADAL" clId="{B28A4E4B-893F-4F46-BCCD-ADB5F80B8406}" dt="2025-02-21T19:31:47.968" v="544" actId="113"/>
          <ac:graphicFrameMkLst>
            <pc:docMk/>
            <pc:sldMk cId="4005095024" sldId="267"/>
            <ac:graphicFrameMk id="30" creationId="{A08BEC74-99CB-1960-0053-4FC3B0E8BD8E}"/>
          </ac:graphicFrameMkLst>
        </pc:graphicFrameChg>
      </pc:sldChg>
      <pc:sldChg chg="delSp modSp add del mod">
        <pc:chgData name="Clay Phillips" userId="ef47ddb4-6fc6-4238-bf9f-396992b9b47d" providerId="ADAL" clId="{B28A4E4B-893F-4F46-BCCD-ADB5F80B8406}" dt="2025-02-21T19:31:34.525" v="541" actId="47"/>
        <pc:sldMkLst>
          <pc:docMk/>
          <pc:sldMk cId="3605493966" sldId="268"/>
        </pc:sldMkLst>
        <pc:spChg chg="mod">
          <ac:chgData name="Clay Phillips" userId="ef47ddb4-6fc6-4238-bf9f-396992b9b47d" providerId="ADAL" clId="{B28A4E4B-893F-4F46-BCCD-ADB5F80B8406}" dt="2025-02-21T19:31:09.476" v="533" actId="255"/>
          <ac:spMkLst>
            <pc:docMk/>
            <pc:sldMk cId="3605493966" sldId="268"/>
            <ac:spMk id="12" creationId="{3AE19C80-1B2A-388D-B072-974600F44FCA}"/>
          </ac:spMkLst>
        </pc:spChg>
        <pc:spChg chg="del">
          <ac:chgData name="Clay Phillips" userId="ef47ddb4-6fc6-4238-bf9f-396992b9b47d" providerId="ADAL" clId="{B28A4E4B-893F-4F46-BCCD-ADB5F80B8406}" dt="2025-02-21T19:24:25.548" v="371" actId="478"/>
          <ac:spMkLst>
            <pc:docMk/>
            <pc:sldMk cId="3605493966" sldId="268"/>
            <ac:spMk id="15" creationId="{8BAC6BD7-67E1-4FF8-10C0-9AC2ECDD9CA3}"/>
          </ac:spMkLst>
        </pc:spChg>
      </pc:sldChg>
      <pc:sldChg chg="del">
        <pc:chgData name="Clay Phillips" userId="ef47ddb4-6fc6-4238-bf9f-396992b9b47d" providerId="ADAL" clId="{B28A4E4B-893F-4F46-BCCD-ADB5F80B8406}" dt="2025-02-21T18:44:54.781" v="9" actId="47"/>
        <pc:sldMkLst>
          <pc:docMk/>
          <pc:sldMk cId="2856207960" sldId="4553"/>
        </pc:sldMkLst>
      </pc:sldChg>
      <pc:sldChg chg="del">
        <pc:chgData name="Clay Phillips" userId="ef47ddb4-6fc6-4238-bf9f-396992b9b47d" providerId="ADAL" clId="{B28A4E4B-893F-4F46-BCCD-ADB5F80B8406}" dt="2025-02-21T18:48:36.392" v="25" actId="47"/>
        <pc:sldMkLst>
          <pc:docMk/>
          <pc:sldMk cId="3811414673" sldId="4555"/>
        </pc:sldMkLst>
      </pc:sldChg>
      <pc:sldMasterChg chg="delSp mod delSldLayout modSldLayout">
        <pc:chgData name="Clay Phillips" userId="ef47ddb4-6fc6-4238-bf9f-396992b9b47d" providerId="ADAL" clId="{B28A4E4B-893F-4F46-BCCD-ADB5F80B8406}" dt="2025-02-21T18:54:01.328" v="64" actId="21"/>
        <pc:sldMasterMkLst>
          <pc:docMk/>
          <pc:sldMasterMk cId="3597529246" sldId="2147483701"/>
        </pc:sldMasterMkLst>
        <pc:spChg chg="del">
          <ac:chgData name="Clay Phillips" userId="ef47ddb4-6fc6-4238-bf9f-396992b9b47d" providerId="ADAL" clId="{B28A4E4B-893F-4F46-BCCD-ADB5F80B8406}" dt="2025-02-21T18:43:45.461" v="6" actId="478"/>
          <ac:spMkLst>
            <pc:docMk/>
            <pc:sldMasterMk cId="3597529246" sldId="2147483701"/>
            <ac:spMk id="2" creationId="{FCB992E1-466C-AFB8-DF48-FC94E9802C71}"/>
          </ac:spMkLst>
        </pc:spChg>
        <pc:spChg chg="del">
          <ac:chgData name="Clay Phillips" userId="ef47ddb4-6fc6-4238-bf9f-396992b9b47d" providerId="ADAL" clId="{B28A4E4B-893F-4F46-BCCD-ADB5F80B8406}" dt="2025-02-21T18:54:01.328" v="64" actId="21"/>
          <ac:spMkLst>
            <pc:docMk/>
            <pc:sldMasterMk cId="3597529246" sldId="2147483701"/>
            <ac:spMk id="3" creationId="{AE32AEAA-F321-5926-2F93-2566B1C19A96}"/>
          </ac:spMkLst>
        </pc:spChg>
        <pc:spChg chg="del">
          <ac:chgData name="Clay Phillips" userId="ef47ddb4-6fc6-4238-bf9f-396992b9b47d" providerId="ADAL" clId="{B28A4E4B-893F-4F46-BCCD-ADB5F80B8406}" dt="2025-02-21T18:43:42.398" v="5" actId="478"/>
          <ac:spMkLst>
            <pc:docMk/>
            <pc:sldMasterMk cId="3597529246" sldId="2147483701"/>
            <ac:spMk id="5" creationId="{236FADBA-4042-9FDF-6800-1DAEC72E86B0}"/>
          </ac:spMkLst>
        </pc:spChg>
        <pc:picChg chg="del">
          <ac:chgData name="Clay Phillips" userId="ef47ddb4-6fc6-4238-bf9f-396992b9b47d" providerId="ADAL" clId="{B28A4E4B-893F-4F46-BCCD-ADB5F80B8406}" dt="2025-02-21T18:43:40.774" v="4" actId="478"/>
          <ac:picMkLst>
            <pc:docMk/>
            <pc:sldMasterMk cId="3597529246" sldId="2147483701"/>
            <ac:picMk id="8" creationId="{61B03AC3-35F5-0BFA-AD33-9F86028AFEB4}"/>
          </ac:picMkLst>
        </pc:picChg>
        <pc:sldLayoutChg chg="del">
          <pc:chgData name="Clay Phillips" userId="ef47ddb4-6fc6-4238-bf9f-396992b9b47d" providerId="ADAL" clId="{B28A4E4B-893F-4F46-BCCD-ADB5F80B8406}" dt="2025-02-21T18:48:36.392" v="25" actId="47"/>
          <pc:sldLayoutMkLst>
            <pc:docMk/>
            <pc:sldMasterMk cId="3597529246" sldId="2147483701"/>
            <pc:sldLayoutMk cId="3725035430" sldId="2147483702"/>
          </pc:sldLayoutMkLst>
        </pc:sldLayoutChg>
        <pc:sldLayoutChg chg="modSp mod">
          <pc:chgData name="Clay Phillips" userId="ef47ddb4-6fc6-4238-bf9f-396992b9b47d" providerId="ADAL" clId="{B28A4E4B-893F-4F46-BCCD-ADB5F80B8406}" dt="2025-02-21T18:52:38.953" v="62" actId="6549"/>
          <pc:sldLayoutMkLst>
            <pc:docMk/>
            <pc:sldMasterMk cId="3597529246" sldId="2147483701"/>
            <pc:sldLayoutMk cId="4024440083" sldId="2147483704"/>
          </pc:sldLayoutMkLst>
          <pc:spChg chg="mod">
            <ac:chgData name="Clay Phillips" userId="ef47ddb4-6fc6-4238-bf9f-396992b9b47d" providerId="ADAL" clId="{B28A4E4B-893F-4F46-BCCD-ADB5F80B8406}" dt="2025-02-21T18:52:36.332" v="61" actId="6549"/>
            <ac:spMkLst>
              <pc:docMk/>
              <pc:sldMasterMk cId="3597529246" sldId="2147483701"/>
              <pc:sldLayoutMk cId="4024440083" sldId="2147483704"/>
              <ac:spMk id="2" creationId="{00000000-0000-0000-0000-000000000000}"/>
            </ac:spMkLst>
          </pc:spChg>
          <pc:spChg chg="mod">
            <ac:chgData name="Clay Phillips" userId="ef47ddb4-6fc6-4238-bf9f-396992b9b47d" providerId="ADAL" clId="{B28A4E4B-893F-4F46-BCCD-ADB5F80B8406}" dt="2025-02-21T18:52:38.953" v="62" actId="6549"/>
            <ac:spMkLst>
              <pc:docMk/>
              <pc:sldMasterMk cId="3597529246" sldId="2147483701"/>
              <pc:sldLayoutMk cId="4024440083" sldId="2147483704"/>
              <ac:spMk id="4" creationId="{00000000-0000-0000-0000-000000000000}"/>
            </ac:spMkLst>
          </pc:spChg>
        </pc:sldLayoutChg>
        <pc:sldLayoutChg chg="delSp mod">
          <pc:chgData name="Clay Phillips" userId="ef47ddb4-6fc6-4238-bf9f-396992b9b47d" providerId="ADAL" clId="{B28A4E4B-893F-4F46-BCCD-ADB5F80B8406}" dt="2025-02-21T18:53:06.787" v="63" actId="478"/>
          <pc:sldLayoutMkLst>
            <pc:docMk/>
            <pc:sldMasterMk cId="842003411" sldId="2147483731"/>
            <pc:sldLayoutMk cId="869178416" sldId="2147483718"/>
          </pc:sldLayoutMkLst>
          <pc:spChg chg="del">
            <ac:chgData name="Clay Phillips" userId="ef47ddb4-6fc6-4238-bf9f-396992b9b47d" providerId="ADAL" clId="{B28A4E4B-893F-4F46-BCCD-ADB5F80B8406}" dt="2025-02-21T18:53:06.787" v="63" actId="478"/>
            <ac:spMkLst>
              <pc:docMk/>
              <pc:sldMasterMk cId="842003411" sldId="2147483731"/>
              <pc:sldLayoutMk cId="869178416" sldId="2147483718"/>
              <ac:spMk id="4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dirty="0"/>
              <a:t>PIE Chart</a:t>
            </a:r>
          </a:p>
        </c:rich>
      </c:tx>
      <c:layout>
        <c:manualLayout>
          <c:xMode val="edge"/>
          <c:yMode val="edge"/>
          <c:x val="0.27424350781741136"/>
          <c:y val="4.2465164076031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  <c:perspective val="20"/>
    </c:view3D>
    <c:floor>
      <c:thickness val="0"/>
      <c:spPr>
        <a:noFill/>
        <a:ln w="12700" cap="flat" cmpd="sng" algn="ctr">
          <a:noFill/>
          <a:prstDash val="solid"/>
          <a:round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474398508033676E-2"/>
          <c:y val="0.287554363212016"/>
          <c:w val="0.6433164083119759"/>
          <c:h val="0.5394413323138722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explosion val="10"/>
            <c:spPr>
              <a:solidFill>
                <a:srgbClr val="3C557C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5C-4C31-9762-E6AF080594E9}"/>
              </c:ext>
            </c:extLst>
          </c:dPt>
          <c:dPt>
            <c:idx val="1"/>
            <c:bubble3D val="0"/>
            <c:spPr>
              <a:solidFill>
                <a:srgbClr val="196B24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05C-4C31-9762-E6AF080594E9}"/>
              </c:ext>
            </c:extLst>
          </c:dPt>
          <c:dPt>
            <c:idx val="2"/>
            <c:bubble3D val="0"/>
            <c:spPr>
              <a:solidFill>
                <a:srgbClr val="E97132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05C-4C31-9762-E6AF080594E9}"/>
              </c:ext>
            </c:extLst>
          </c:dPt>
          <c:dPt>
            <c:idx val="3"/>
            <c:bubble3D val="0"/>
            <c:spPr>
              <a:solidFill>
                <a:srgbClr val="8F9194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05C-4C31-9762-E6AF080594E9}"/>
              </c:ext>
            </c:extLst>
          </c:dPt>
          <c:dLbls>
            <c:numFmt formatCode="#,##0;\(#,##0\)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numCol="1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80</c:v>
                </c:pt>
                <c:pt idx="1">
                  <c:v>32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5C-4C31-9762-E6AF080594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 sz="900"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n-US" dirty="0"/>
              <a:t>BAR</a:t>
            </a:r>
            <a:r>
              <a:rPr lang="en-US" baseline="0" dirty="0"/>
              <a:t> Chart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Used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numFmt formatCode="0.0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Client A</c:v>
                </c:pt>
                <c:pt idx="1">
                  <c:v>Client B</c:v>
                </c:pt>
                <c:pt idx="2">
                  <c:v>Client C</c:v>
                </c:pt>
                <c:pt idx="3">
                  <c:v>Client D</c:v>
                </c:pt>
                <c:pt idx="4">
                  <c:v>Client E</c:v>
                </c:pt>
              </c:strCache>
            </c:strRef>
          </c:cat>
          <c:val>
            <c:numRef>
              <c:f>Sheet1!$B$2:$B$7</c:f>
              <c:numCache>
                <c:formatCode>#\ ##0.0000</c:formatCode>
                <c:ptCount val="6"/>
                <c:pt idx="0">
                  <c:v>4.2999999999999997E-2</c:v>
                </c:pt>
                <c:pt idx="1">
                  <c:v>2.5000000000000001E-2</c:v>
                </c:pt>
                <c:pt idx="2">
                  <c:v>3.5000000000000003E-2</c:v>
                </c:pt>
                <c:pt idx="3">
                  <c:v>4.4999999999999998E-2</c:v>
                </c:pt>
                <c:pt idx="4">
                  <c:v>3.5000000000000003E-2</c:v>
                </c:pt>
                <c:pt idx="5">
                  <c:v>0.10100000000000001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6-47BC-B3D7-B19F768DE0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Remaining</c:v>
                </c:pt>
              </c:strCache>
            </c:strRef>
          </c:tx>
          <c:spPr>
            <a:solidFill>
              <a:srgbClr val="E97132"/>
            </a:solidFill>
            <a:ln>
              <a:noFill/>
            </a:ln>
            <a:effectLst/>
            <a:sp3d/>
          </c:spPr>
          <c:invertIfNegative val="0"/>
          <c:dLbls>
            <c:numFmt formatCode="0.00%" sourceLinked="0"/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Client A</c:v>
                </c:pt>
                <c:pt idx="1">
                  <c:v>Client B</c:v>
                </c:pt>
                <c:pt idx="2">
                  <c:v>Client C</c:v>
                </c:pt>
                <c:pt idx="3">
                  <c:v>Client D</c:v>
                </c:pt>
                <c:pt idx="4">
                  <c:v>Client E</c:v>
                </c:pt>
              </c:strCache>
            </c:strRef>
          </c:cat>
          <c:val>
            <c:numRef>
              <c:f>Sheet1!$C$2:$C$7</c:f>
              <c:numCache>
                <c:formatCode>#\ ##0.0000</c:formatCode>
                <c:ptCount val="6"/>
                <c:pt idx="0">
                  <c:v>2.4E-2</c:v>
                </c:pt>
                <c:pt idx="1">
                  <c:v>4.3999999999999997E-2</c:v>
                </c:pt>
                <c:pt idx="2">
                  <c:v>1.7999999999999999E-2</c:v>
                </c:pt>
                <c:pt idx="3">
                  <c:v>2.8000000000000001E-2</c:v>
                </c:pt>
                <c:pt idx="4">
                  <c:v>2.4E-2</c:v>
                </c:pt>
                <c:pt idx="5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D6-47BC-B3D7-B19F768DE0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742744112"/>
        <c:axId val="742743752"/>
        <c:axId val="0"/>
      </c:bar3DChart>
      <c:catAx>
        <c:axId val="74274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742743752"/>
        <c:crosses val="autoZero"/>
        <c:auto val="1"/>
        <c:lblAlgn val="ctr"/>
        <c:lblOffset val="100"/>
        <c:noMultiLvlLbl val="0"/>
      </c:catAx>
      <c:valAx>
        <c:axId val="742743752"/>
        <c:scaling>
          <c:orientation val="minMax"/>
          <c:max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74274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900"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3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2933277" cy="497018"/>
          </a:xfrm>
          <a:prstGeom prst="rect">
            <a:avLst/>
          </a:prstGeom>
        </p:spPr>
        <p:txBody>
          <a:bodyPr vert="horz" lIns="93137" tIns="46568" rIns="93137" bIns="465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4259" y="5"/>
            <a:ext cx="2933277" cy="497018"/>
          </a:xfrm>
          <a:prstGeom prst="rect">
            <a:avLst/>
          </a:prstGeom>
        </p:spPr>
        <p:txBody>
          <a:bodyPr vert="horz" lIns="93137" tIns="46568" rIns="93137" bIns="46568" rtlCol="0"/>
          <a:lstStyle>
            <a:lvl1pPr algn="r">
              <a:defRPr sz="1200"/>
            </a:lvl1pPr>
          </a:lstStyle>
          <a:p>
            <a:fld id="{D1768206-0594-4BC3-86A9-D3DCA83E350C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5925" y="1238250"/>
            <a:ext cx="5937250" cy="3340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37" tIns="46568" rIns="93137" bIns="465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910" y="4767268"/>
            <a:ext cx="5415280" cy="3900485"/>
          </a:xfrm>
          <a:prstGeom prst="rect">
            <a:avLst/>
          </a:prstGeom>
        </p:spPr>
        <p:txBody>
          <a:bodyPr vert="horz" lIns="93137" tIns="46568" rIns="93137" bIns="465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6"/>
            <a:ext cx="2933277" cy="497017"/>
          </a:xfrm>
          <a:prstGeom prst="rect">
            <a:avLst/>
          </a:prstGeom>
        </p:spPr>
        <p:txBody>
          <a:bodyPr vert="horz" lIns="93137" tIns="46568" rIns="93137" bIns="465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4259" y="9408986"/>
            <a:ext cx="2933277" cy="497017"/>
          </a:xfrm>
          <a:prstGeom prst="rect">
            <a:avLst/>
          </a:prstGeom>
        </p:spPr>
        <p:txBody>
          <a:bodyPr vert="horz" lIns="93137" tIns="46568" rIns="93137" bIns="46568" rtlCol="0" anchor="b"/>
          <a:lstStyle>
            <a:lvl1pPr algn="r">
              <a:defRPr sz="1200"/>
            </a:lvl1pPr>
          </a:lstStyle>
          <a:p>
            <a:fld id="{39E15A59-48BC-4333-AA0E-1FEFAB70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1306513"/>
            <a:ext cx="6270625" cy="3527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184E64-2395-4FBA-8AEC-25FE85D18A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7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9D6F-4B87-E23F-D860-64F562A07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58A3-CF0D-8A8A-83C4-2E32862B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0836-C7C3-D7A2-6103-B6292807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5CD51-7891-B00D-6075-B6EE19C3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2396-9C9A-4B1C-9ABF-FCCC004C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313A-6137-3083-EB51-081918E9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021DB-1222-B940-C99C-B15BA6C7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0A50-5CFF-5A2D-13AE-8B40923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97840-2C6C-A745-A262-C409FEE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C57E-0562-34FA-938F-92B0F807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6EAE7-1FA7-C172-3E79-3B5A41130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BA25A-3C9F-9A66-EE73-7790CC8D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23D1-290E-AE2E-A534-9645CA24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F530-4123-104F-BDC5-93662F82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3BE46-FAF3-A002-9FAB-AD7F23FA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DD09533-B27B-7539-7232-EA41AF9B2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6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3">
            <a:extLst>
              <a:ext uri="{FF2B5EF4-FFF2-40B4-BE49-F238E27FC236}">
                <a16:creationId xmlns:a16="http://schemas.microsoft.com/office/drawing/2014/main" id="{20AC582F-0F57-2020-0121-22F0F2DE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127" y="-1"/>
            <a:ext cx="8860403" cy="783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3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4B8B5-FFA8-6089-D10F-5372CD43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DD8C-3B54-4868-9F5C-A35770867A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00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17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355D-50F5-68C5-5FB0-77287F78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EA8E-22FF-A843-516C-F864CC7C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5E32-0DA8-ECA1-0942-B90E56BE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6693-BFDD-C81C-A118-A0F116D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CB8B-E78B-7114-1296-47A962EB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15EE-FCC0-29D4-3376-8FB1E436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EAF5-9164-0B9E-7FB1-7680D021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4DB3-CEE2-D11E-ED8B-55C962AF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B33F-6659-27C4-3713-8011DB75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73B4-957B-75C9-F760-AA91F6BC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8F82-C91F-D491-3DB2-74CDFCC0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468A-D5DD-C139-2793-CF429786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B2BC0-75F3-AF1C-B720-0FD35E77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FA48-DC9C-21CD-18AE-608030AE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ECE4-6668-FB97-CFB6-1442F93F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A8B6-762A-F3A3-3FA6-C09C73A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6E97-EBBD-0918-B87A-5BA22F38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E353-1C4E-EA0C-B69C-E2BA57C65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D5425-429A-53B3-E122-15064BD63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CDE9E-F32F-C239-89D9-DDFCC688F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E9C11-8985-DEF7-9C6D-B44C2E87A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E3003-F8D2-4789-C3BF-BA82DDC2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AB98F-C3C5-09C1-8B66-68D16403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4B3CE-EA91-7479-B713-3B68CDFF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C971-96B9-77A0-21AD-5D79E815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63C7B-F687-DAFB-2238-2F235586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1BA5-6AAF-B747-063D-264B71CF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208D-9B45-DBFA-2AE2-558AF92C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6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58390-5533-019F-26B1-CF50E46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8646-7BEA-BADD-72A9-0760A553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9AF7-B48F-79FF-5A33-F6A9F016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0BAC-7CA6-E230-3F8F-48CA385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72A6-37F0-8C27-3234-3820CA63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5567F-41A0-01D1-58F3-B30B6CA44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B595-FCFC-0A48-727C-740EF151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E8EA0-90D6-5165-E94C-E8D0C381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8B73-ED00-F667-CE50-A72A406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06A2-3BEF-1ABD-1C76-4997982E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04D54-A48B-0446-0305-C7F302A9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83475-4DC8-B468-926C-71C0B386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B6AF-4A34-F96C-6D33-06812536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8011C-70A8-9A28-4ECB-C0212FCE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80CE5-FC18-8E62-EFA6-CC7C3E07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97C0-BD78-4AA7-A434-1794D233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75B1-05CD-19F7-3536-BD4280EB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0D10-5296-34E9-758A-EBD97322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DBA56-F772-4FCC-A358-6E6C3F36D1A0}" type="datetimeFigureOut">
              <a:rPr lang="en-US" smtClean="0"/>
              <a:t>24-Aug-25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2981-087E-56E1-ED84-BD9EFAEB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40C2-1760-A216-AC18-DD4ED968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1FFCF-EE47-48EF-A91B-3B1FC58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03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22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4013CBF8-9404-C8D2-A8E0-32B1C0C1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385" y="170203"/>
            <a:ext cx="10800000" cy="410368"/>
          </a:xfrm>
        </p:spPr>
        <p:txBody>
          <a:bodyPr anchor="b">
            <a:noAutofit/>
          </a:bodyPr>
          <a:lstStyle/>
          <a:p>
            <a:pPr algn="l"/>
            <a:r>
              <a:rPr lang="en-US" sz="2600" b="0" dirty="0">
                <a:solidFill>
                  <a:srgbClr val="3C55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E6BE602-4C3B-9CE5-0216-848282E1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93" y="96244"/>
            <a:ext cx="653561" cy="558286"/>
          </a:xfrm>
        </p:spPr>
        <p:txBody>
          <a:bodyPr/>
          <a:lstStyle/>
          <a:p>
            <a:pPr algn="r" defTabSz="263759"/>
            <a:fld id="{3813BA38-1246-4FD1-8C24-CA8864430FF7}" type="slidenum">
              <a:rPr lang="en-US" sz="3236" smtClean="0">
                <a:solidFill>
                  <a:srgbClr val="3C557C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</a:t>
            </a:fld>
            <a:endParaRPr lang="en-US" sz="3236" dirty="0">
              <a:solidFill>
                <a:srgbClr val="3C557C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Decorator">
            <a:extLst>
              <a:ext uri="{FF2B5EF4-FFF2-40B4-BE49-F238E27FC236}">
                <a16:creationId xmlns:a16="http://schemas.microsoft.com/office/drawing/2014/main" id="{491CB7E0-FCD9-A222-E503-5C680294F9BB}"/>
              </a:ext>
            </a:extLst>
          </p:cNvPr>
          <p:cNvSpPr/>
          <p:nvPr/>
        </p:nvSpPr>
        <p:spPr>
          <a:xfrm>
            <a:off x="862154" y="-3031"/>
            <a:ext cx="41538" cy="731520"/>
          </a:xfrm>
          <a:prstGeom prst="rect">
            <a:avLst/>
          </a:prstGeom>
          <a:solidFill>
            <a:srgbClr val="3C55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63759"/>
            <a:endParaRPr lang="en-US" sz="1475">
              <a:solidFill>
                <a:srgbClr val="3C557C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0" name="PIE_CHART">
            <a:extLst>
              <a:ext uri="{FF2B5EF4-FFF2-40B4-BE49-F238E27FC236}">
                <a16:creationId xmlns:a16="http://schemas.microsoft.com/office/drawing/2014/main" id="{6547AC46-4FC4-9440-53B6-D6D6E7A91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063120"/>
              </p:ext>
            </p:extLst>
          </p:nvPr>
        </p:nvGraphicFramePr>
        <p:xfrm>
          <a:off x="613426" y="1265256"/>
          <a:ext cx="4762574" cy="504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BAR_CHART">
            <a:extLst>
              <a:ext uri="{FF2B5EF4-FFF2-40B4-BE49-F238E27FC236}">
                <a16:creationId xmlns:a16="http://schemas.microsoft.com/office/drawing/2014/main" id="{9A745571-4F6B-39E2-A692-141A2601D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100200"/>
              </p:ext>
            </p:extLst>
          </p:nvPr>
        </p:nvGraphicFramePr>
        <p:xfrm>
          <a:off x="6096000" y="1265255"/>
          <a:ext cx="5400000" cy="504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9009677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Palette B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C557C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MAIN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_x002f_Creator xmlns="c8382839-3b2b-4791-89b1-646cdf19bf88">
      <UserInfo>
        <DisplayName/>
        <AccountId xsi:nil="true"/>
        <AccountType/>
      </UserInfo>
    </Owner_x002f_Creator>
    <DescriptionofDoc xmlns="c8382839-3b2b-4791-89b1-646cdf19bf88" xsi:nil="true"/>
    <TaxCatchAll xmlns="472548aa-4147-4655-b348-79a7aa975900" xsi:nil="true"/>
    <lcf76f155ced4ddcb4097134ff3c332f xmlns="c8382839-3b2b-4791-89b1-646cdf19bf8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82BFB59802DA48A66078DA3EC2CC0F" ma:contentTypeVersion="13" ma:contentTypeDescription="Create a new document." ma:contentTypeScope="" ma:versionID="dc4fc85399d15983b1cf3171fd5b6a8c">
  <xsd:schema xmlns:xsd="http://www.w3.org/2001/XMLSchema" xmlns:xs="http://www.w3.org/2001/XMLSchema" xmlns:p="http://schemas.microsoft.com/office/2006/metadata/properties" xmlns:ns2="c8382839-3b2b-4791-89b1-646cdf19bf88" xmlns:ns3="472548aa-4147-4655-b348-79a7aa975900" targetNamespace="http://schemas.microsoft.com/office/2006/metadata/properties" ma:root="true" ma:fieldsID="b5c705a510c05b4750ded8a8ebfee1f3" ns2:_="" ns3:_="">
    <xsd:import namespace="c8382839-3b2b-4791-89b1-646cdf19bf88"/>
    <xsd:import namespace="472548aa-4147-4655-b348-79a7aa975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Owner_x002f_Creator" minOccurs="0"/>
                <xsd:element ref="ns2:DescriptionofDoc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82839-3b2b-4791-89b1-646cdf19b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Owner_x002f_Creator" ma:index="12" nillable="true" ma:displayName="Owner/Creator" ma:format="Dropdown" ma:list="UserInfo" ma:SharePointGroup="0" ma:internalName="Owner_x002f_Crea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scriptionofDoc" ma:index="13" nillable="true" ma:displayName="Description of Doc" ma:format="Dropdown" ma:internalName="DescriptionofDoc">
      <xsd:simpleType>
        <xsd:restriction base="dms:Text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3659b22-1e6e-4882-b030-4428e3f7a9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548aa-4147-4655-b348-79a7aa97590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b317b56-32ca-4f11-9de4-31f4929f9070}" ma:internalName="TaxCatchAll" ma:showField="CatchAllData" ma:web="472548aa-4147-4655-b348-79a7aa975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EC167C-6263-4ADA-A177-9BB8EBAD73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6D1FD-7E78-403E-905A-444CEE41A820}">
  <ds:schemaRefs>
    <ds:schemaRef ds:uri="472548aa-4147-4655-b348-79a7aa975900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8382839-3b2b-4791-89b1-646cdf19bf8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E536F5-ADE6-49D3-8482-361867BFCEF2}">
  <ds:schemaRefs>
    <ds:schemaRef ds:uri="472548aa-4147-4655-b348-79a7aa975900"/>
    <ds:schemaRef ds:uri="c8382839-3b2b-4791-89b1-646cdf19bf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1_Custom Design</vt:lpstr>
      <vt:lpstr>PowerPoint Presentation</vt:lpstr>
      <vt:lpstr>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Dolby</dc:creator>
  <cp:lastModifiedBy>Adam Shakhabov</cp:lastModifiedBy>
  <cp:revision>402</cp:revision>
  <cp:lastPrinted>2025-03-03T13:25:05Z</cp:lastPrinted>
  <dcterms:created xsi:type="dcterms:W3CDTF">2020-07-13T18:10:29Z</dcterms:created>
  <dcterms:modified xsi:type="dcterms:W3CDTF">2025-08-24T12:25:31Z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0x010100E982BFB59802DA48A66078DA3EC2CC0F</vt:lpwstr>
  </property>
  <property fmtid="{D5CDD505-2E9C-101B-9397-08002B2CF9AE}" pid="3" name="MediaServiceImageTags">
    <vt:lpwstr/>
  </property>
</Properties>
</file>