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0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9435A-55E9-8F45-6B58-154BCE0E8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D9D54-B0FD-D8F1-5AED-BE0314816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CF1CA-E295-9092-D96C-12B152A2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AD44-F6D0-4C7C-8206-F45DB611304A}" type="datetimeFigureOut">
              <a:rPr lang="en-US" smtClean="0"/>
              <a:t>08-Aug-25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B803B-F6D5-EBBB-339F-B0EE7498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6EA5D-DD50-5B0F-2908-056C9C79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734A-3B2A-47ED-9FBD-81CFB3E9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8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38D4-802D-9DE8-F7C1-E58C0EF6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4919A-F9BC-89EA-1B14-3AA84A139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71C79-B3F1-FC81-D523-4328D481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AD44-F6D0-4C7C-8206-F45DB611304A}" type="datetimeFigureOut">
              <a:rPr lang="en-US" smtClean="0"/>
              <a:t>08-Aug-25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E8E5F-375B-200E-FA6C-EC2BF7CE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7DF49-6CAC-5060-029D-5E74D80D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734A-3B2A-47ED-9FBD-81CFB3E9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BE04BC-C8D1-311C-73D9-DB39B45B9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820DD-03AF-F102-1ED0-097BF19B1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3B428-4D1F-8E65-F47E-3B4940A03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AD44-F6D0-4C7C-8206-F45DB611304A}" type="datetimeFigureOut">
              <a:rPr lang="en-US" smtClean="0"/>
              <a:t>08-Aug-25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ADFDB-290E-6A46-A0D5-AB6DE1E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FEBDC-38DC-4FB0-1370-1C24D47D3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734A-3B2A-47ED-9FBD-81CFB3E9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74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147D3-7CAF-E778-127C-EB36EE01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DC2F3-E578-B9AA-C6E9-B0A937EC0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419A6-9272-0369-CA69-38A16213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AD44-F6D0-4C7C-8206-F45DB611304A}" type="datetimeFigureOut">
              <a:rPr lang="en-US" smtClean="0"/>
              <a:t>08-Aug-25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F883D-E45F-8FD1-1C08-CBC168F62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D75E8-ADB4-1A15-B148-0215629C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734A-3B2A-47ED-9FBD-81CFB3E9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0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AE3-0B7F-0F6C-4161-246DB836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EF875-DCDA-F2BD-42B8-C1F4FC4DB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DC1CB-7833-83F0-DE2F-30938632C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AD44-F6D0-4C7C-8206-F45DB611304A}" type="datetimeFigureOut">
              <a:rPr lang="en-US" smtClean="0"/>
              <a:t>08-Aug-25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1E56F-F138-523E-9263-AF7EF65F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F7168-660A-BFC1-02D4-C33094392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734A-3B2A-47ED-9FBD-81CFB3E9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CE6F-B83F-D954-0F90-70679C8D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0B51D-0CF0-92B7-F6D3-C393B4311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7F6AF-5C3A-21C7-55A8-08543AD24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87AB9-B373-53AD-E2E0-2F397315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AD44-F6D0-4C7C-8206-F45DB611304A}" type="datetimeFigureOut">
              <a:rPr lang="en-US" smtClean="0"/>
              <a:t>08-Aug-25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ED33D-3DD9-4B35-7026-C858E4C7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328C9-8311-F019-3DCC-ED2B5144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734A-3B2A-47ED-9FBD-81CFB3E9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2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5146D-60B2-24B9-728D-604EB7173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3D396-51F7-49AB-3F99-B8270BD44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E1936-B0A4-38E1-34E5-9608DBAF7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D63416-005B-0785-25D5-11598D0A2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266390-113D-C0AA-498D-C06AAFACA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DD544-6E41-A9B2-F48B-9488D9AD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AD44-F6D0-4C7C-8206-F45DB611304A}" type="datetimeFigureOut">
              <a:rPr lang="en-US" smtClean="0"/>
              <a:t>08-Aug-25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D1115-A07E-F5FE-4179-DE6AAA097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DC1AC-4A0D-C74A-ED55-8BCBE8A6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734A-3B2A-47ED-9FBD-81CFB3E9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6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C768-6826-AAD0-0395-E5F0DC0E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E8782D-E635-1CDC-B504-7A8C1D25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AD44-F6D0-4C7C-8206-F45DB611304A}" type="datetimeFigureOut">
              <a:rPr lang="en-US" smtClean="0"/>
              <a:t>08-Aug-25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E2719-64CE-837D-5896-60BAA0AA4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BCE37-B62A-19D9-CCA9-F795E8BC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734A-3B2A-47ED-9FBD-81CFB3E9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5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BC0F13-6A7B-BE98-9301-A6933B7A4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AD44-F6D0-4C7C-8206-F45DB611304A}" type="datetimeFigureOut">
              <a:rPr lang="en-US" smtClean="0"/>
              <a:t>08-Aug-25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127AEF-634A-5927-F71A-B4BDF7AC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DE9C9-AFF4-F7BB-B26A-1735CA41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734A-3B2A-47ED-9FBD-81CFB3E9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1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6F78-4764-A0EF-0ABB-8825EEE5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D6607-296B-16B1-A7B5-BF8C3A5D6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4EFEB-4F1D-EFAD-7BBB-1D5BA9893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37C2D-1E88-8148-EBC2-4D4E6AAE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AD44-F6D0-4C7C-8206-F45DB611304A}" type="datetimeFigureOut">
              <a:rPr lang="en-US" smtClean="0"/>
              <a:t>08-Aug-25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3B8CF-2AE1-4D3C-96CE-0ED0DC42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EC844-DDC6-5532-CE15-23547D42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734A-3B2A-47ED-9FBD-81CFB3E9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9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569D-018A-1F56-4F95-61D35E24A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57E67-1458-FE53-E579-B0D70DA1E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16883-BF87-53E6-BA9E-896F51A84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D87C0-A5FB-7F91-AB04-614FB4EB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FAD44-F6D0-4C7C-8206-F45DB611304A}" type="datetimeFigureOut">
              <a:rPr lang="en-US" smtClean="0"/>
              <a:t>08-Aug-25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D186C-44F9-0ACB-9952-89EBE7CAE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9DDEC-B32E-EE2E-392A-B955A0B7D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A734A-3B2A-47ED-9FBD-81CFB3E9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8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5071C4-43D4-93E3-2667-4C5144278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A29C8-CEA6-505F-7297-EFF90E55E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979FA-E1A2-E4C7-7453-045F9683D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FAD44-F6D0-4C7C-8206-F45DB611304A}" type="datetimeFigureOut">
              <a:rPr lang="en-US" smtClean="0"/>
              <a:t>08-Aug-25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5C5CA-D9C3-762C-FB09-6AC87DE29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71B91-F2F7-9976-9FF4-9141819CC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A734A-3B2A-47ED-9FBD-81CFB3E937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6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Adam Shakhabov</cp:lastModifiedBy>
  <cp:revision>2</cp:revision>
  <dcterms:created xsi:type="dcterms:W3CDTF">2023-07-09T20:28:40Z</dcterms:created>
  <dcterms:modified xsi:type="dcterms:W3CDTF">2025-08-08T18:33:45Z</dcterms:modified>
</cp:coreProperties>
</file>