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8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86301-C795-4E70-B468-514DB1C1B1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E9BA4-601E-457E-9F74-80601803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E9BA4-601E-457E-9F74-806018038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9863A-DC02-4756-9087-77640F4EC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1DECB1-4489-4103-BEDA-6EE4EAF3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E3F223-40C2-4517-B5CA-703E90AB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960833-A2B1-49B7-BCA1-D534CCEE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FDDA4E-03A9-4943-A5D4-844459C0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B2896B-7188-4BEC-8A13-68828FCD25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3999" y="468313"/>
            <a:ext cx="4306277" cy="4540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E183CDF-36D3-4766-AC41-099C9C7B32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438775"/>
            <a:ext cx="4114800" cy="56038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/>
            <a:r>
              <a:rPr lang="en-US" dirty="0"/>
              <a:t>Placeholder #2</a:t>
            </a:r>
          </a:p>
        </p:txBody>
      </p:sp>
    </p:spTree>
    <p:extLst>
      <p:ext uri="{BB962C8B-B14F-4D97-AF65-F5344CB8AC3E}">
        <p14:creationId xmlns:p14="http://schemas.microsoft.com/office/powerpoint/2010/main" val="142859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92CF3-A9E8-4DC5-ADA8-25D8B295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06377-DC8B-406C-AAD9-5B4CC8D73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25DE32-39E7-4C7D-90EC-03F2DC6B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B45220-B124-414A-A99E-FA68D28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CE9CFB-29EF-4272-A229-B55B8981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1EAEC4-7735-4976-BBC6-6D9D07FB0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320E12-7BEE-44A2-AA4E-306B7E1B9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79D198-D0B5-4A8B-9157-2651264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09CB15-E603-4743-94E9-41163E17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64DAFA-DF3F-4378-AB94-11D3EA80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3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9707-4AA6-41DF-B507-3F97E33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919FF-6853-46E2-9530-E28523E94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E4D253-36AC-4380-82F0-086F609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D783-AA7C-4433-B600-9FDAE23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01BB0E-5E5A-4840-94DC-D8EDADE0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76D8-49F2-4FBA-912C-D0C494B8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DFDD18-3722-4314-81B5-7477A601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0ADB-FE22-43DE-9BF1-2D31C132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9DA197-A9EB-4E67-8441-30EF89B6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83EB5-A009-41E7-8F91-238E733A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1F90-9902-4030-8F6B-883D272E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9C5EDB-46E9-4234-98C9-0AFAE51C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3820-80CB-4373-85B3-D3FB24048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F6CEE-3E41-4709-AC3B-4A918BA4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4F2379-1699-4367-BA58-2FCA66D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728C4-5AC6-4BB2-A1C6-A3854439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0A638-EF84-425C-B730-1CD9A7C4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BDAEA9-77CF-409D-87BE-AEBEF4BA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FD44C3-DC43-4BAF-826F-8E87EA8D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D22D31-A0F2-418B-B7D3-B3D0C5ED0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FA0BD7-431F-4D03-866D-E1007E2C0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54B9A3-87C9-499E-B337-875BDB01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BE66F1-7F05-4A07-8BE5-D808AA4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A66BA5-554F-44B1-BE6D-7104C3A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8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AAE39-424B-45AA-8CF7-D7A55B78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3619AC-ED6F-4630-953A-1D1A0EE6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7665C0-F1ED-4149-80B9-F2F8BB30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CAAEB6-A5DF-45DA-899A-8C29D24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1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5FA50A-CB01-4975-98FB-9A5C1082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73986C-8040-431D-81D9-50FE9181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400851-23B4-44ED-A4AF-AED15525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3F14-F7EF-4A0B-9019-5C5C1043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4F75E-21AB-4683-BB76-553B6366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C011E9-8922-4E44-A931-7AC627F6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37F7D4-9343-4137-9ADF-E18A4C47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6D88F-1919-4E84-B35F-60F8AB9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71264D-D6EA-414A-9B34-26158BE6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7A27-838D-4274-9FA6-D5F594B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02DCE5-D181-4A48-9357-4ABC98833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E2A80E-9255-4EB0-964F-62F3371A0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E06E9E-8FA1-4BD3-8F32-755B2A755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F3D082-A0BC-4B03-AAF7-A6644FF1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A63E0-9430-46D4-80F7-0B435262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8A5C0-1CEE-4AF9-B578-88E28260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C3A342-BB3B-4365-B487-CCB66ECE6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C3916-C864-4394-B75D-B2A0E742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D1428-0459-4F75-829F-043936AE8C9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7710C-46EC-4D0D-9199-8828FEBF8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2503F3-0075-4E2A-ABDC-A08EE32D6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3697-7C3C-4549-89A7-EC7841C346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9BF09A-E248-4139-A2FA-9918C793F77B}"/>
              </a:ext>
            </a:extLst>
          </p:cNvPr>
          <p:cNvSpPr/>
          <p:nvPr userDrawn="1"/>
        </p:nvSpPr>
        <p:spPr>
          <a:xfrm>
            <a:off x="8227479" y="883138"/>
            <a:ext cx="1573013" cy="547077"/>
          </a:xfrm>
          <a:custGeom>
            <a:avLst/>
            <a:gdLst>
              <a:gd name="connsiteX0" fmla="*/ 111536 w 1573013"/>
              <a:gd name="connsiteY0" fmla="*/ 461108 h 547077"/>
              <a:gd name="connsiteX1" fmla="*/ 72459 w 1573013"/>
              <a:gd name="connsiteY1" fmla="*/ 437662 h 547077"/>
              <a:gd name="connsiteX2" fmla="*/ 41198 w 1573013"/>
              <a:gd name="connsiteY2" fmla="*/ 390770 h 547077"/>
              <a:gd name="connsiteX3" fmla="*/ 17752 w 1573013"/>
              <a:gd name="connsiteY3" fmla="*/ 367324 h 547077"/>
              <a:gd name="connsiteX4" fmla="*/ 9936 w 1573013"/>
              <a:gd name="connsiteY4" fmla="*/ 343877 h 547077"/>
              <a:gd name="connsiteX5" fmla="*/ 9936 w 1573013"/>
              <a:gd name="connsiteY5" fmla="*/ 117231 h 547077"/>
              <a:gd name="connsiteX6" fmla="*/ 33383 w 1573013"/>
              <a:gd name="connsiteY6" fmla="*/ 70339 h 547077"/>
              <a:gd name="connsiteX7" fmla="*/ 80275 w 1573013"/>
              <a:gd name="connsiteY7" fmla="*/ 39077 h 547077"/>
              <a:gd name="connsiteX8" fmla="*/ 150613 w 1573013"/>
              <a:gd name="connsiteY8" fmla="*/ 15631 h 547077"/>
              <a:gd name="connsiteX9" fmla="*/ 174059 w 1573013"/>
              <a:gd name="connsiteY9" fmla="*/ 7816 h 547077"/>
              <a:gd name="connsiteX10" fmla="*/ 197506 w 1573013"/>
              <a:gd name="connsiteY10" fmla="*/ 0 h 547077"/>
              <a:gd name="connsiteX11" fmla="*/ 431967 w 1573013"/>
              <a:gd name="connsiteY11" fmla="*/ 7816 h 547077"/>
              <a:gd name="connsiteX12" fmla="*/ 478859 w 1573013"/>
              <a:gd name="connsiteY12" fmla="*/ 15631 h 547077"/>
              <a:gd name="connsiteX13" fmla="*/ 533567 w 1573013"/>
              <a:gd name="connsiteY13" fmla="*/ 23447 h 547077"/>
              <a:gd name="connsiteX14" fmla="*/ 564829 w 1573013"/>
              <a:gd name="connsiteY14" fmla="*/ 31262 h 547077"/>
              <a:gd name="connsiteX15" fmla="*/ 713321 w 1573013"/>
              <a:gd name="connsiteY15" fmla="*/ 46893 h 547077"/>
              <a:gd name="connsiteX16" fmla="*/ 1002490 w 1573013"/>
              <a:gd name="connsiteY16" fmla="*/ 39077 h 547077"/>
              <a:gd name="connsiteX17" fmla="*/ 1057198 w 1573013"/>
              <a:gd name="connsiteY17" fmla="*/ 23447 h 547077"/>
              <a:gd name="connsiteX18" fmla="*/ 1143167 w 1573013"/>
              <a:gd name="connsiteY18" fmla="*/ 0 h 547077"/>
              <a:gd name="connsiteX19" fmla="*/ 1346367 w 1573013"/>
              <a:gd name="connsiteY19" fmla="*/ 7816 h 547077"/>
              <a:gd name="connsiteX20" fmla="*/ 1369813 w 1573013"/>
              <a:gd name="connsiteY20" fmla="*/ 15631 h 547077"/>
              <a:gd name="connsiteX21" fmla="*/ 1416706 w 1573013"/>
              <a:gd name="connsiteY21" fmla="*/ 46893 h 547077"/>
              <a:gd name="connsiteX22" fmla="*/ 1440152 w 1573013"/>
              <a:gd name="connsiteY22" fmla="*/ 70339 h 547077"/>
              <a:gd name="connsiteX23" fmla="*/ 1487044 w 1573013"/>
              <a:gd name="connsiteY23" fmla="*/ 85970 h 547077"/>
              <a:gd name="connsiteX24" fmla="*/ 1510490 w 1573013"/>
              <a:gd name="connsiteY24" fmla="*/ 101600 h 547077"/>
              <a:gd name="connsiteX25" fmla="*/ 1541752 w 1573013"/>
              <a:gd name="connsiteY25" fmla="*/ 140677 h 547077"/>
              <a:gd name="connsiteX26" fmla="*/ 1549567 w 1573013"/>
              <a:gd name="connsiteY26" fmla="*/ 164124 h 547077"/>
              <a:gd name="connsiteX27" fmla="*/ 1573013 w 1573013"/>
              <a:gd name="connsiteY27" fmla="*/ 250093 h 547077"/>
              <a:gd name="connsiteX28" fmla="*/ 1565198 w 1573013"/>
              <a:gd name="connsiteY28" fmla="*/ 429847 h 547077"/>
              <a:gd name="connsiteX29" fmla="*/ 1557383 w 1573013"/>
              <a:gd name="connsiteY29" fmla="*/ 453293 h 547077"/>
              <a:gd name="connsiteX30" fmla="*/ 1533936 w 1573013"/>
              <a:gd name="connsiteY30" fmla="*/ 468924 h 547077"/>
              <a:gd name="connsiteX31" fmla="*/ 1502675 w 1573013"/>
              <a:gd name="connsiteY31" fmla="*/ 500185 h 547077"/>
              <a:gd name="connsiteX32" fmla="*/ 1479229 w 1573013"/>
              <a:gd name="connsiteY32" fmla="*/ 523631 h 547077"/>
              <a:gd name="connsiteX33" fmla="*/ 1455783 w 1573013"/>
              <a:gd name="connsiteY33" fmla="*/ 531447 h 547077"/>
              <a:gd name="connsiteX34" fmla="*/ 1432336 w 1573013"/>
              <a:gd name="connsiteY34" fmla="*/ 547077 h 547077"/>
              <a:gd name="connsiteX35" fmla="*/ 1221321 w 1573013"/>
              <a:gd name="connsiteY35" fmla="*/ 539262 h 547077"/>
              <a:gd name="connsiteX36" fmla="*/ 1166613 w 1573013"/>
              <a:gd name="connsiteY36" fmla="*/ 523631 h 547077"/>
              <a:gd name="connsiteX37" fmla="*/ 1143167 w 1573013"/>
              <a:gd name="connsiteY37" fmla="*/ 508000 h 547077"/>
              <a:gd name="connsiteX38" fmla="*/ 1096275 w 1573013"/>
              <a:gd name="connsiteY38" fmla="*/ 492370 h 547077"/>
              <a:gd name="connsiteX39" fmla="*/ 1072829 w 1573013"/>
              <a:gd name="connsiteY39" fmla="*/ 476739 h 547077"/>
              <a:gd name="connsiteX40" fmla="*/ 1025936 w 1573013"/>
              <a:gd name="connsiteY40" fmla="*/ 461108 h 547077"/>
              <a:gd name="connsiteX41" fmla="*/ 1002490 w 1573013"/>
              <a:gd name="connsiteY41" fmla="*/ 445477 h 547077"/>
              <a:gd name="connsiteX42" fmla="*/ 955598 w 1573013"/>
              <a:gd name="connsiteY42" fmla="*/ 429847 h 547077"/>
              <a:gd name="connsiteX43" fmla="*/ 900890 w 1573013"/>
              <a:gd name="connsiteY43" fmla="*/ 414216 h 547077"/>
              <a:gd name="connsiteX44" fmla="*/ 822736 w 1573013"/>
              <a:gd name="connsiteY44" fmla="*/ 422031 h 547077"/>
              <a:gd name="connsiteX45" fmla="*/ 775844 w 1573013"/>
              <a:gd name="connsiteY45" fmla="*/ 437662 h 547077"/>
              <a:gd name="connsiteX46" fmla="*/ 752398 w 1573013"/>
              <a:gd name="connsiteY46" fmla="*/ 445477 h 547077"/>
              <a:gd name="connsiteX47" fmla="*/ 705506 w 1573013"/>
              <a:gd name="connsiteY47" fmla="*/ 461108 h 547077"/>
              <a:gd name="connsiteX48" fmla="*/ 682059 w 1573013"/>
              <a:gd name="connsiteY48" fmla="*/ 468924 h 547077"/>
              <a:gd name="connsiteX49" fmla="*/ 642983 w 1573013"/>
              <a:gd name="connsiteY49" fmla="*/ 476739 h 547077"/>
              <a:gd name="connsiteX50" fmla="*/ 596090 w 1573013"/>
              <a:gd name="connsiteY50" fmla="*/ 492370 h 547077"/>
              <a:gd name="connsiteX51" fmla="*/ 424152 w 1573013"/>
              <a:gd name="connsiteY51" fmla="*/ 508000 h 547077"/>
              <a:gd name="connsiteX52" fmla="*/ 275659 w 1573013"/>
              <a:gd name="connsiteY52" fmla="*/ 500185 h 547077"/>
              <a:gd name="connsiteX53" fmla="*/ 127167 w 1573013"/>
              <a:gd name="connsiteY53" fmla="*/ 476739 h 547077"/>
              <a:gd name="connsiteX54" fmla="*/ 111536 w 1573013"/>
              <a:gd name="connsiteY54" fmla="*/ 461108 h 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573013" h="547077">
                <a:moveTo>
                  <a:pt x="111536" y="461108"/>
                </a:moveTo>
                <a:cubicBezTo>
                  <a:pt x="98510" y="453293"/>
                  <a:pt x="83200" y="448403"/>
                  <a:pt x="72459" y="437662"/>
                </a:cubicBezTo>
                <a:cubicBezTo>
                  <a:pt x="59176" y="424379"/>
                  <a:pt x="54481" y="404053"/>
                  <a:pt x="41198" y="390770"/>
                </a:cubicBezTo>
                <a:lnTo>
                  <a:pt x="17752" y="367324"/>
                </a:lnTo>
                <a:cubicBezTo>
                  <a:pt x="15147" y="359508"/>
                  <a:pt x="11723" y="351919"/>
                  <a:pt x="9936" y="343877"/>
                </a:cubicBezTo>
                <a:cubicBezTo>
                  <a:pt x="-7970" y="263302"/>
                  <a:pt x="2308" y="216395"/>
                  <a:pt x="9936" y="117231"/>
                </a:cubicBezTo>
                <a:cubicBezTo>
                  <a:pt x="10913" y="104530"/>
                  <a:pt x="24367" y="78228"/>
                  <a:pt x="33383" y="70339"/>
                </a:cubicBezTo>
                <a:cubicBezTo>
                  <a:pt x="47521" y="57968"/>
                  <a:pt x="62453" y="45017"/>
                  <a:pt x="80275" y="39077"/>
                </a:cubicBezTo>
                <a:lnTo>
                  <a:pt x="150613" y="15631"/>
                </a:lnTo>
                <a:lnTo>
                  <a:pt x="174059" y="7816"/>
                </a:lnTo>
                <a:lnTo>
                  <a:pt x="197506" y="0"/>
                </a:lnTo>
                <a:cubicBezTo>
                  <a:pt x="275660" y="2605"/>
                  <a:pt x="353890" y="3478"/>
                  <a:pt x="431967" y="7816"/>
                </a:cubicBezTo>
                <a:cubicBezTo>
                  <a:pt x="447789" y="8695"/>
                  <a:pt x="463197" y="13221"/>
                  <a:pt x="478859" y="15631"/>
                </a:cubicBezTo>
                <a:cubicBezTo>
                  <a:pt x="497066" y="18432"/>
                  <a:pt x="515443" y="20152"/>
                  <a:pt x="533567" y="23447"/>
                </a:cubicBezTo>
                <a:cubicBezTo>
                  <a:pt x="544135" y="25368"/>
                  <a:pt x="554178" y="29873"/>
                  <a:pt x="564829" y="31262"/>
                </a:cubicBezTo>
                <a:cubicBezTo>
                  <a:pt x="614182" y="37699"/>
                  <a:pt x="713321" y="46893"/>
                  <a:pt x="713321" y="46893"/>
                </a:cubicBezTo>
                <a:cubicBezTo>
                  <a:pt x="809711" y="44288"/>
                  <a:pt x="906180" y="43775"/>
                  <a:pt x="1002490" y="39077"/>
                </a:cubicBezTo>
                <a:cubicBezTo>
                  <a:pt x="1018343" y="38304"/>
                  <a:pt x="1041509" y="27726"/>
                  <a:pt x="1057198" y="23447"/>
                </a:cubicBezTo>
                <a:cubicBezTo>
                  <a:pt x="1154138" y="-2991"/>
                  <a:pt x="1089208" y="17988"/>
                  <a:pt x="1143167" y="0"/>
                </a:cubicBezTo>
                <a:cubicBezTo>
                  <a:pt x="1210900" y="2605"/>
                  <a:pt x="1278744" y="3152"/>
                  <a:pt x="1346367" y="7816"/>
                </a:cubicBezTo>
                <a:cubicBezTo>
                  <a:pt x="1354586" y="8383"/>
                  <a:pt x="1362959" y="11061"/>
                  <a:pt x="1369813" y="15631"/>
                </a:cubicBezTo>
                <a:cubicBezTo>
                  <a:pt x="1428358" y="54661"/>
                  <a:pt x="1360953" y="28308"/>
                  <a:pt x="1416706" y="46893"/>
                </a:cubicBezTo>
                <a:cubicBezTo>
                  <a:pt x="1424521" y="54708"/>
                  <a:pt x="1430490" y="64971"/>
                  <a:pt x="1440152" y="70339"/>
                </a:cubicBezTo>
                <a:cubicBezTo>
                  <a:pt x="1454555" y="78341"/>
                  <a:pt x="1473335" y="76831"/>
                  <a:pt x="1487044" y="85970"/>
                </a:cubicBezTo>
                <a:lnTo>
                  <a:pt x="1510490" y="101600"/>
                </a:lnTo>
                <a:cubicBezTo>
                  <a:pt x="1530137" y="160539"/>
                  <a:pt x="1501349" y="90172"/>
                  <a:pt x="1541752" y="140677"/>
                </a:cubicBezTo>
                <a:cubicBezTo>
                  <a:pt x="1546898" y="147110"/>
                  <a:pt x="1547399" y="156176"/>
                  <a:pt x="1549567" y="164124"/>
                </a:cubicBezTo>
                <a:cubicBezTo>
                  <a:pt x="1576008" y="261077"/>
                  <a:pt x="1555026" y="196129"/>
                  <a:pt x="1573013" y="250093"/>
                </a:cubicBezTo>
                <a:cubicBezTo>
                  <a:pt x="1570408" y="310011"/>
                  <a:pt x="1569798" y="370049"/>
                  <a:pt x="1565198" y="429847"/>
                </a:cubicBezTo>
                <a:cubicBezTo>
                  <a:pt x="1564566" y="438061"/>
                  <a:pt x="1562529" y="446860"/>
                  <a:pt x="1557383" y="453293"/>
                </a:cubicBezTo>
                <a:cubicBezTo>
                  <a:pt x="1551515" y="460628"/>
                  <a:pt x="1541752" y="463714"/>
                  <a:pt x="1533936" y="468924"/>
                </a:cubicBezTo>
                <a:cubicBezTo>
                  <a:pt x="1519050" y="513583"/>
                  <a:pt x="1538402" y="476367"/>
                  <a:pt x="1502675" y="500185"/>
                </a:cubicBezTo>
                <a:cubicBezTo>
                  <a:pt x="1493479" y="506316"/>
                  <a:pt x="1488425" y="517500"/>
                  <a:pt x="1479229" y="523631"/>
                </a:cubicBezTo>
                <a:cubicBezTo>
                  <a:pt x="1472374" y="528201"/>
                  <a:pt x="1463151" y="527763"/>
                  <a:pt x="1455783" y="531447"/>
                </a:cubicBezTo>
                <a:cubicBezTo>
                  <a:pt x="1447382" y="535648"/>
                  <a:pt x="1440152" y="541867"/>
                  <a:pt x="1432336" y="547077"/>
                </a:cubicBezTo>
                <a:cubicBezTo>
                  <a:pt x="1361998" y="544472"/>
                  <a:pt x="1291562" y="543793"/>
                  <a:pt x="1221321" y="539262"/>
                </a:cubicBezTo>
                <a:cubicBezTo>
                  <a:pt x="1215567" y="538891"/>
                  <a:pt x="1174556" y="527603"/>
                  <a:pt x="1166613" y="523631"/>
                </a:cubicBezTo>
                <a:cubicBezTo>
                  <a:pt x="1158212" y="519430"/>
                  <a:pt x="1151750" y="511815"/>
                  <a:pt x="1143167" y="508000"/>
                </a:cubicBezTo>
                <a:cubicBezTo>
                  <a:pt x="1128111" y="501308"/>
                  <a:pt x="1096275" y="492370"/>
                  <a:pt x="1096275" y="492370"/>
                </a:cubicBezTo>
                <a:cubicBezTo>
                  <a:pt x="1088460" y="487160"/>
                  <a:pt x="1081412" y="480554"/>
                  <a:pt x="1072829" y="476739"/>
                </a:cubicBezTo>
                <a:cubicBezTo>
                  <a:pt x="1057773" y="470047"/>
                  <a:pt x="1039645" y="470248"/>
                  <a:pt x="1025936" y="461108"/>
                </a:cubicBezTo>
                <a:cubicBezTo>
                  <a:pt x="1018121" y="455898"/>
                  <a:pt x="1011073" y="449292"/>
                  <a:pt x="1002490" y="445477"/>
                </a:cubicBezTo>
                <a:cubicBezTo>
                  <a:pt x="987434" y="438785"/>
                  <a:pt x="971229" y="435057"/>
                  <a:pt x="955598" y="429847"/>
                </a:cubicBezTo>
                <a:cubicBezTo>
                  <a:pt x="921950" y="418631"/>
                  <a:pt x="940159" y="424033"/>
                  <a:pt x="900890" y="414216"/>
                </a:cubicBezTo>
                <a:cubicBezTo>
                  <a:pt x="874839" y="416821"/>
                  <a:pt x="848469" y="417206"/>
                  <a:pt x="822736" y="422031"/>
                </a:cubicBezTo>
                <a:cubicBezTo>
                  <a:pt x="806542" y="425067"/>
                  <a:pt x="791475" y="432452"/>
                  <a:pt x="775844" y="437662"/>
                </a:cubicBezTo>
                <a:lnTo>
                  <a:pt x="752398" y="445477"/>
                </a:lnTo>
                <a:lnTo>
                  <a:pt x="705506" y="461108"/>
                </a:lnTo>
                <a:cubicBezTo>
                  <a:pt x="697690" y="463713"/>
                  <a:pt x="690137" y="467308"/>
                  <a:pt x="682059" y="468924"/>
                </a:cubicBezTo>
                <a:cubicBezTo>
                  <a:pt x="669034" y="471529"/>
                  <a:pt x="655798" y="473244"/>
                  <a:pt x="642983" y="476739"/>
                </a:cubicBezTo>
                <a:cubicBezTo>
                  <a:pt x="627087" y="481074"/>
                  <a:pt x="612510" y="491002"/>
                  <a:pt x="596090" y="492370"/>
                </a:cubicBezTo>
                <a:cubicBezTo>
                  <a:pt x="476215" y="502359"/>
                  <a:pt x="533520" y="497064"/>
                  <a:pt x="424152" y="508000"/>
                </a:cubicBezTo>
                <a:lnTo>
                  <a:pt x="275659" y="500185"/>
                </a:lnTo>
                <a:cubicBezTo>
                  <a:pt x="275429" y="500171"/>
                  <a:pt x="149143" y="498715"/>
                  <a:pt x="127167" y="476739"/>
                </a:cubicBezTo>
                <a:lnTo>
                  <a:pt x="111536" y="46110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 descr="id7">
            <a:extLst>
              <a:ext uri="{FF2B5EF4-FFF2-40B4-BE49-F238E27FC236}">
                <a16:creationId xmlns:a16="http://schemas.microsoft.com/office/drawing/2014/main" id="{AEDDDB48-9DC6-4D3F-9352-D37ED34567A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57474641"/>
              </p:ext>
            </p:extLst>
          </p:nvPr>
        </p:nvGraphicFramePr>
        <p:xfrm>
          <a:off x="10593472" y="56357"/>
          <a:ext cx="1520656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13" imgW="0" imgH="360" progId="FoxitReader.Document">
                  <p:embed/>
                </p:oleObj>
              </mc:Choice>
              <mc:Fallback>
                <p:oleObj name="PDF" r:id="rId1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593472" y="56357"/>
                        <a:ext cx="1520656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 1">
            <a:extLst>
              <a:ext uri="{FF2B5EF4-FFF2-40B4-BE49-F238E27FC236}">
                <a16:creationId xmlns:a16="http://schemas.microsoft.com/office/drawing/2014/main" id="{287F069E-5FCC-49F5-9C9D-C412CFAEB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Id2_titlePh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71C7B-6D7A-4476-87B6-498941D34D17}"/>
              </a:ext>
            </a:extLst>
          </p:cNvPr>
          <p:cNvSpPr txBox="1"/>
          <p:nvPr/>
        </p:nvSpPr>
        <p:spPr>
          <a:xfrm>
            <a:off x="1524000" y="4040554"/>
            <a:ext cx="12817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Id4 </a:t>
            </a:r>
            <a:r>
              <a:rPr lang="zh-CN" altLang="en-US" dirty="0"/>
              <a:t>世</a:t>
            </a:r>
            <a:endParaRPr lang="ru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82BA7-898A-4C6F-9935-60B15B764D16}"/>
              </a:ext>
            </a:extLst>
          </p:cNvPr>
          <p:cNvSpPr txBox="1"/>
          <p:nvPr/>
        </p:nvSpPr>
        <p:spPr>
          <a:xfrm>
            <a:off x="1524000" y="4740422"/>
            <a:ext cx="128172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id5-Text1</a:t>
            </a:r>
            <a:endParaRPr lang="ru-RU" sz="16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C390C-15D3-4828-8059-8081B75FA1C8}"/>
              </a:ext>
            </a:extLst>
          </p:cNvPr>
          <p:cNvSpPr txBox="1"/>
          <p:nvPr/>
        </p:nvSpPr>
        <p:spPr>
          <a:xfrm>
            <a:off x="3157415" y="4040554"/>
            <a:ext cx="128172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id6-Text1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Text2</a:t>
            </a:r>
            <a:endParaRPr lang="ru-RU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C1D2-13CD-4C4A-B08E-7C6D1058940F}"/>
              </a:ext>
            </a:extLst>
          </p:cNvPr>
          <p:cNvSpPr txBox="1"/>
          <p:nvPr/>
        </p:nvSpPr>
        <p:spPr>
          <a:xfrm>
            <a:off x="4876801" y="4040554"/>
            <a:ext cx="321212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id3_Hello World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ShapeCrawler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85644-2580-4CE9-802F-319D43E85477}"/>
              </a:ext>
            </a:extLst>
          </p:cNvPr>
          <p:cNvSpPr txBox="1"/>
          <p:nvPr/>
        </p:nvSpPr>
        <p:spPr>
          <a:xfrm>
            <a:off x="3157415" y="4947138"/>
            <a:ext cx="1281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id7</a:t>
            </a:r>
            <a:endParaRPr lang="ru-RU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54280-29CF-42B0-82D1-A23065EF97D6}"/>
              </a:ext>
            </a:extLst>
          </p:cNvPr>
          <p:cNvSpPr txBox="1"/>
          <p:nvPr/>
        </p:nvSpPr>
        <p:spPr>
          <a:xfrm>
            <a:off x="4876801" y="4947138"/>
            <a:ext cx="121919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Id9_Test Shrinks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A40058-BE66-4257-AB3B-F33C669A2325}"/>
              </a:ext>
            </a:extLst>
          </p:cNvPr>
          <p:cNvCxnSpPr/>
          <p:nvPr/>
        </p:nvCxnSpPr>
        <p:spPr>
          <a:xfrm>
            <a:off x="1455938" y="1122363"/>
            <a:ext cx="2432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9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>
            <a:extLst>
              <a:ext uri="{FF2B5EF4-FFF2-40B4-BE49-F238E27FC236}">
                <a16:creationId xmlns:a16="http://schemas.microsoft.com/office/drawing/2014/main" id="{CB17EC59-2FD7-42EE-AE32-ACE28A9B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BA6AFA-27CE-4D58-9829-EAE05792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805879"/>
              </p:ext>
            </p:extLst>
          </p:nvPr>
        </p:nvGraphicFramePr>
        <p:xfrm>
          <a:off x="838203" y="2266461"/>
          <a:ext cx="1051559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092416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83137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2180249"/>
                    </a:ext>
                  </a:extLst>
                </a:gridCol>
              </a:tblGrid>
              <a:tr h="3207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Id4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[0,1]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460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12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C29E34-ED86-4D7F-8B9E-B2BA20168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50635"/>
              </p:ext>
            </p:extLst>
          </p:nvPr>
        </p:nvGraphicFramePr>
        <p:xfrm>
          <a:off x="838200" y="3578834"/>
          <a:ext cx="8128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819268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3178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224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90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64F38E0-9347-4F30-8F26-2C439348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85043"/>
              </p:ext>
            </p:extLst>
          </p:nvPr>
        </p:nvGraphicFramePr>
        <p:xfrm>
          <a:off x="838201" y="460391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20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283649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6808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Id5	</a:t>
                      </a:r>
                      <a:endParaRPr lang="ru-RU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2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5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8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8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8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B2B4-9D18-4FA5-9152-D3608241A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id4_Text place</a:t>
            </a:r>
            <a:endParaRPr lang="ru-RU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3F9B981-6F0D-4E1F-9DF8-41B3642E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8170"/>
              </p:ext>
            </p:extLst>
          </p:nvPr>
        </p:nvGraphicFramePr>
        <p:xfrm>
          <a:off x="1523999" y="3165882"/>
          <a:ext cx="81279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8711A-C9FC-4FEC-86C9-9F741F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469086"/>
              </p:ext>
            </p:extLst>
          </p:nvPr>
        </p:nvGraphicFramePr>
        <p:xfrm>
          <a:off x="1523998" y="413498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id7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3AA409-B30A-4207-89F2-69E3AD02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01179"/>
              </p:ext>
            </p:extLst>
          </p:nvPr>
        </p:nvGraphicFramePr>
        <p:xfrm>
          <a:off x="1523997" y="219677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61019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015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Text0_1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91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Text1_0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39468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45531C3B-2B22-45F3-8370-FA28B2E01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5102"/>
              </p:ext>
            </p:extLst>
          </p:nvPr>
        </p:nvGraphicFramePr>
        <p:xfrm>
          <a:off x="1523997" y="518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864408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52286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0386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0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5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8FC019-285F-4F25-9F95-A152FF1E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9127"/>
              </p:ext>
            </p:extLst>
          </p:nvPr>
        </p:nvGraphicFramePr>
        <p:xfrm>
          <a:off x="179754" y="1022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08718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229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089908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r>
                        <a:rPr lang="en-US"/>
                        <a:t>id4</a:t>
                      </a:r>
                      <a:endParaRPr lang="ru-RU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29136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6516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6C00E7-7CCF-4BD3-A481-F3BF78E3B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496969"/>
              </p:ext>
            </p:extLst>
          </p:nvPr>
        </p:nvGraphicFramePr>
        <p:xfrm>
          <a:off x="179754" y="1587174"/>
          <a:ext cx="812799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510856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48241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6275907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/>
                        <a:t>id2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36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54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75083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CBCA89C-0ED4-43BD-888F-AB1EC088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51403"/>
              </p:ext>
            </p:extLst>
          </p:nvPr>
        </p:nvGraphicFramePr>
        <p:xfrm>
          <a:off x="273538" y="307209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7015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8921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596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59D70F-E104-4B2F-A539-6ABE5956B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34869"/>
              </p:ext>
            </p:extLst>
          </p:nvPr>
        </p:nvGraphicFramePr>
        <p:xfrm>
          <a:off x="273539" y="3892712"/>
          <a:ext cx="81279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985233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01501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29514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7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6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BDD2-B835-4E25-919D-66702BAD8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681A-7145-4B7B-A82D-14B2BDDB2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F5A7-1BEA-4377-B8C5-DA4BAE53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0E6AB-ECE0-4353-9D6B-E628F218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Id5_</a:t>
            </a:r>
            <a:r>
              <a:rPr lang="en-US" dirty="0" err="1"/>
              <a:t>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4321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Broadwa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Calibri Light</vt:lpstr>
      <vt:lpstr>Times New Roman</vt:lpstr>
      <vt:lpstr>Тема Office</vt:lpstr>
      <vt:lpstr>PDF</vt:lpstr>
      <vt:lpstr>Id2_titlePh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Adam Schachabov</dc:creator>
  <cp:lastModifiedBy>Fabrice Balan</cp:lastModifiedBy>
  <cp:revision>87</cp:revision>
  <dcterms:created xsi:type="dcterms:W3CDTF">2019-07-13T16:07:20Z</dcterms:created>
  <dcterms:modified xsi:type="dcterms:W3CDTF">2025-06-30T01:53:37Z</dcterms:modified>
</cp:coreProperties>
</file>