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FA24-AD5F-A21A-90DA-7D2C79F2A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404B7-2B00-B986-D938-2AC6A1DCD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2BAF-F02C-6BC7-B23F-582991BD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2F53-77D9-4E39-8A59-5E837DA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98EE-88BB-AE90-7277-688FE573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36DA-1137-CBA6-1EFF-70724C2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B047F-0A4B-FA16-71FE-DA02F47A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43B-F04B-90F1-6FEB-73B203DD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7FCE-962A-874C-0ED1-A1B256AB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B524-A8EE-332A-4B50-BA8D7A70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60574-A6C3-F6F1-5DCB-85DE7433D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23A78-DAB1-C84E-0A67-F733628C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0F87-7DE9-9FF8-2767-5CFF9163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A717-3DCF-AD21-F515-0B11DF1B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7A4F-4711-22A2-41EB-5E73A7D1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116A-6D64-1ED7-9811-642E5692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09B0-AAA5-4387-B8BB-A93ED3F0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EE9D-9BCE-B688-3675-58ACAF5D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D6A4-4594-CA18-6FBD-AB41CE5A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E28F-E113-6038-1F49-21CABAE7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3888-ED7B-B067-B8C0-640E6A6B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B1E09-F391-A15B-2533-7FABBC50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CECCF-F428-F084-8B8C-32674922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753A-E6CB-506B-4AD9-2F646947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8774-EA84-C437-AD3D-E5B38E43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ED63-4A84-7E38-EDE7-1BFD2B3F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84BE-A73F-D22A-1050-6D67AEBF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A915D-DE97-E5E4-98C7-B139383E9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1CBAE-FF73-EDD2-471D-1C73EBFD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48E1A-D6A8-01CC-8516-A3925F06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8D7A-0518-E0CC-6618-07CDDD29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73D9-19B3-D731-4391-4DDDC2F3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DD174-588D-1F02-5FC9-C4983470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6FE15-7502-8DAA-5711-B83F35834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2B23B-80B9-0FBE-BB57-1B3BA0FCD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87E2D-9AA8-8A13-7465-9C68E7A30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CF95F-2D4F-AC7E-5921-622A5112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B590F-EF04-C564-6286-9158A650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74015-C969-3B57-8B72-21B960A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94F4-FB8D-4B2A-2CBA-AB93D9C9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1BEAF-BD38-2252-2329-FC55630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B174-922F-AAF0-FC83-8640BCE4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7E520-B797-9506-FE84-6BA6F642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D00B5-3D9A-6FAF-4D4F-05B2C43A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586CA-E4E5-9D68-1F7E-21AC0440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69B3-AD5D-64EA-7772-97E27A6E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C203-286A-987A-5C8B-AFA962F7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1BF7-E0EC-50FB-068E-CFEE70B9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9EB2C-3746-5183-A896-2D8E5987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4647-4013-3FA8-BBC8-6BC034E4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708CB-A6CE-A23F-5870-FC335694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ACB61-A106-FFC7-3F80-80E658D5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5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D80B-C6AA-8984-492F-380C6DEF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631ED-B09A-81AD-A6AE-6A625B255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B042B-6F5E-4196-431B-12C8B55FA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FE72B-C46A-1EC3-D118-FA2818FF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DDECF-F74F-8309-6097-20E1A06A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880B5-F3C8-BEB8-6429-3E7E4098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410B9-01B3-6F22-A27E-F031C557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6DDD-60DF-D51D-FB1C-33EFEA7A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D32D-0078-58A4-6DF6-73FBA9882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089F5D-E3AD-460A-A6BD-884631EC2E4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D27-E528-E3DF-6E41-7F4411E6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CF46-B6A4-93FE-F7B9-C67E3B44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">
            <a:extLst>
              <a:ext uri="{FF2B5EF4-FFF2-40B4-BE49-F238E27FC236}">
                <a16:creationId xmlns:a16="http://schemas.microsoft.com/office/drawing/2014/main" id="{708C1239-1559-19CC-48A1-15E6772019C3}"/>
              </a:ext>
            </a:extLst>
          </p:cNvPr>
          <p:cNvSpPr/>
          <p:nvPr/>
        </p:nvSpPr>
        <p:spPr>
          <a:xfrm>
            <a:off x="2057400" y="228600"/>
            <a:ext cx="914400" cy="9144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Triangle</a:t>
            </a:r>
            <a:endParaRPr lang="en-US" dirty="0"/>
          </a:p>
        </p:txBody>
      </p:sp>
      <p:sp>
        <p:nvSpPr>
          <p:cNvPr id="3" name="Parallelogram">
            <a:extLst>
              <a:ext uri="{FF2B5EF4-FFF2-40B4-BE49-F238E27FC236}">
                <a16:creationId xmlns:a16="http://schemas.microsoft.com/office/drawing/2014/main" id="{650F3C82-869D-105C-B36A-69F4B9CDC935}"/>
              </a:ext>
            </a:extLst>
          </p:cNvPr>
          <p:cNvSpPr/>
          <p:nvPr/>
        </p:nvSpPr>
        <p:spPr>
          <a:xfrm>
            <a:off x="5715000" y="228600"/>
            <a:ext cx="914400" cy="914400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Parallelogram</a:t>
            </a:r>
            <a:endParaRPr lang="en-US"/>
          </a:p>
        </p:txBody>
      </p:sp>
      <p:sp>
        <p:nvSpPr>
          <p:cNvPr id="4" name="Trapezoid">
            <a:extLst>
              <a:ext uri="{FF2B5EF4-FFF2-40B4-BE49-F238E27FC236}">
                <a16:creationId xmlns:a16="http://schemas.microsoft.com/office/drawing/2014/main" id="{C0B26B7F-C349-D848-B68A-E179D54F63E2}"/>
              </a:ext>
            </a:extLst>
          </p:cNvPr>
          <p:cNvSpPr/>
          <p:nvPr/>
        </p:nvSpPr>
        <p:spPr>
          <a:xfrm>
            <a:off x="6629400" y="228600"/>
            <a:ext cx="914400" cy="914400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Trapezoid</a:t>
            </a:r>
            <a:endParaRPr lang="en-US" dirty="0"/>
          </a:p>
        </p:txBody>
      </p:sp>
      <p:sp>
        <p:nvSpPr>
          <p:cNvPr id="5" name="NonIsoscelesTrapezoid">
            <a:extLst>
              <a:ext uri="{FF2B5EF4-FFF2-40B4-BE49-F238E27FC236}">
                <a16:creationId xmlns:a16="http://schemas.microsoft.com/office/drawing/2014/main" id="{9A175D01-B237-9F97-4D93-845D3C64DBBD}"/>
              </a:ext>
            </a:extLst>
          </p:cNvPr>
          <p:cNvSpPr/>
          <p:nvPr/>
        </p:nvSpPr>
        <p:spPr>
          <a:xfrm>
            <a:off x="7543800" y="228600"/>
            <a:ext cx="914400" cy="914400"/>
          </a:xfrm>
          <a:prstGeom prst="nonIsoscelesTrapezoid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NonIsoscelesTrapezoid</a:t>
            </a:r>
            <a:endParaRPr lang="en-US" dirty="0"/>
          </a:p>
        </p:txBody>
      </p:sp>
      <p:sp>
        <p:nvSpPr>
          <p:cNvPr id="6" name="Hexagon">
            <a:extLst>
              <a:ext uri="{FF2B5EF4-FFF2-40B4-BE49-F238E27FC236}">
                <a16:creationId xmlns:a16="http://schemas.microsoft.com/office/drawing/2014/main" id="{1AF8C846-91BD-2FA1-C48B-DF51D7148B69}"/>
              </a:ext>
            </a:extLst>
          </p:cNvPr>
          <p:cNvSpPr/>
          <p:nvPr/>
        </p:nvSpPr>
        <p:spPr>
          <a:xfrm>
            <a:off x="9372600" y="228600"/>
            <a:ext cx="914400" cy="914400"/>
          </a:xfrm>
          <a:prstGeom prst="hexagon">
            <a:avLst>
              <a:gd name="adj" fmla="val 0"/>
              <a:gd name="vf" fmla="val 1154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Hexagon</a:t>
            </a:r>
            <a:endParaRPr lang="en-US" dirty="0"/>
          </a:p>
        </p:txBody>
      </p:sp>
      <p:sp>
        <p:nvSpPr>
          <p:cNvPr id="7" name="Octagon">
            <a:extLst>
              <a:ext uri="{FF2B5EF4-FFF2-40B4-BE49-F238E27FC236}">
                <a16:creationId xmlns:a16="http://schemas.microsoft.com/office/drawing/2014/main" id="{B9DA134E-7A42-45BC-A290-F00DFD6C9BCF}"/>
              </a:ext>
            </a:extLst>
          </p:cNvPr>
          <p:cNvSpPr/>
          <p:nvPr/>
        </p:nvSpPr>
        <p:spPr>
          <a:xfrm>
            <a:off x="11201400" y="228600"/>
            <a:ext cx="914400" cy="914400"/>
          </a:xfrm>
          <a:prstGeom prst="octago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Octagon</a:t>
            </a:r>
            <a:endParaRPr lang="en-US" dirty="0"/>
          </a:p>
        </p:txBody>
      </p:sp>
      <p:sp>
        <p:nvSpPr>
          <p:cNvPr id="8" name="Star4">
            <a:extLst>
              <a:ext uri="{FF2B5EF4-FFF2-40B4-BE49-F238E27FC236}">
                <a16:creationId xmlns:a16="http://schemas.microsoft.com/office/drawing/2014/main" id="{A922EFC4-FF03-547E-95DE-C99FEB571E20}"/>
              </a:ext>
            </a:extLst>
          </p:cNvPr>
          <p:cNvSpPr/>
          <p:nvPr/>
        </p:nvSpPr>
        <p:spPr>
          <a:xfrm>
            <a:off x="2057400" y="1143000"/>
            <a:ext cx="914400" cy="914400"/>
          </a:xfrm>
          <a:prstGeom prst="star4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Star4</a:t>
            </a:r>
            <a:endParaRPr lang="en-US" dirty="0"/>
          </a:p>
        </p:txBody>
      </p:sp>
      <p:sp>
        <p:nvSpPr>
          <p:cNvPr id="9" name="Star5">
            <a:extLst>
              <a:ext uri="{FF2B5EF4-FFF2-40B4-BE49-F238E27FC236}">
                <a16:creationId xmlns:a16="http://schemas.microsoft.com/office/drawing/2014/main" id="{04845C56-318C-B264-00B3-BC9BDD354ABB}"/>
              </a:ext>
            </a:extLst>
          </p:cNvPr>
          <p:cNvSpPr/>
          <p:nvPr/>
        </p:nvSpPr>
        <p:spPr>
          <a:xfrm>
            <a:off x="2971800" y="1143000"/>
            <a:ext cx="914400" cy="914400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Star5</a:t>
            </a:r>
            <a:endParaRPr lang="en-US"/>
          </a:p>
        </p:txBody>
      </p:sp>
      <p:sp>
        <p:nvSpPr>
          <p:cNvPr id="10" name="Star6">
            <a:extLst>
              <a:ext uri="{FF2B5EF4-FFF2-40B4-BE49-F238E27FC236}">
                <a16:creationId xmlns:a16="http://schemas.microsoft.com/office/drawing/2014/main" id="{F62C1AC8-B860-009A-54D6-A99D14316013}"/>
              </a:ext>
            </a:extLst>
          </p:cNvPr>
          <p:cNvSpPr/>
          <p:nvPr/>
        </p:nvSpPr>
        <p:spPr>
          <a:xfrm>
            <a:off x="3886200" y="1143000"/>
            <a:ext cx="914400" cy="914400"/>
          </a:xfrm>
          <a:prstGeom prst="star6">
            <a:avLst>
              <a:gd name="adj" fmla="val 50000"/>
              <a:gd name="hf" fmla="val 1154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Star6</a:t>
            </a:r>
            <a:endParaRPr lang="en-US" dirty="0"/>
          </a:p>
        </p:txBody>
      </p:sp>
      <p:sp>
        <p:nvSpPr>
          <p:cNvPr id="11" name="Star7">
            <a:extLst>
              <a:ext uri="{FF2B5EF4-FFF2-40B4-BE49-F238E27FC236}">
                <a16:creationId xmlns:a16="http://schemas.microsoft.com/office/drawing/2014/main" id="{C44B696A-B530-C203-5C7E-4B918A336090}"/>
              </a:ext>
            </a:extLst>
          </p:cNvPr>
          <p:cNvSpPr/>
          <p:nvPr/>
        </p:nvSpPr>
        <p:spPr>
          <a:xfrm>
            <a:off x="4800600" y="1143000"/>
            <a:ext cx="914400" cy="914400"/>
          </a:xfrm>
          <a:prstGeom prst="star7">
            <a:avLst>
              <a:gd name="adj" fmla="val 50000"/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Star7</a:t>
            </a:r>
            <a:endParaRPr lang="en-US" dirty="0"/>
          </a:p>
        </p:txBody>
      </p:sp>
      <p:sp>
        <p:nvSpPr>
          <p:cNvPr id="12" name="Star10">
            <a:extLst>
              <a:ext uri="{FF2B5EF4-FFF2-40B4-BE49-F238E27FC236}">
                <a16:creationId xmlns:a16="http://schemas.microsoft.com/office/drawing/2014/main" id="{02FEC236-BDFD-364C-88DD-EBB33E33AC69}"/>
              </a:ext>
            </a:extLst>
          </p:cNvPr>
          <p:cNvSpPr/>
          <p:nvPr/>
        </p:nvSpPr>
        <p:spPr>
          <a:xfrm>
            <a:off x="6629400" y="1143000"/>
            <a:ext cx="914400" cy="914400"/>
          </a:xfrm>
          <a:prstGeom prst="star10">
            <a:avLst>
              <a:gd name="adj" fmla="val 50000"/>
              <a:gd name="hf" fmla="val 1051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Star10</a:t>
            </a:r>
            <a:endParaRPr lang="en-US" dirty="0"/>
          </a:p>
        </p:txBody>
      </p:sp>
      <p:sp>
        <p:nvSpPr>
          <p:cNvPr id="13" name="Star12">
            <a:extLst>
              <a:ext uri="{FF2B5EF4-FFF2-40B4-BE49-F238E27FC236}">
                <a16:creationId xmlns:a16="http://schemas.microsoft.com/office/drawing/2014/main" id="{E4F0D3B7-1BB7-EA89-66CF-0F5437AD5EBB}"/>
              </a:ext>
            </a:extLst>
          </p:cNvPr>
          <p:cNvSpPr/>
          <p:nvPr/>
        </p:nvSpPr>
        <p:spPr>
          <a:xfrm>
            <a:off x="7543800" y="1143000"/>
            <a:ext cx="914400" cy="914400"/>
          </a:xfrm>
          <a:prstGeom prst="star12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Star12</a:t>
            </a:r>
            <a:endParaRPr lang="en-US" dirty="0"/>
          </a:p>
        </p:txBody>
      </p:sp>
      <p:sp>
        <p:nvSpPr>
          <p:cNvPr id="14" name="Star16">
            <a:extLst>
              <a:ext uri="{FF2B5EF4-FFF2-40B4-BE49-F238E27FC236}">
                <a16:creationId xmlns:a16="http://schemas.microsoft.com/office/drawing/2014/main" id="{DAA2A0DF-5EFB-542F-C258-E0957E303193}"/>
              </a:ext>
            </a:extLst>
          </p:cNvPr>
          <p:cNvSpPr/>
          <p:nvPr/>
        </p:nvSpPr>
        <p:spPr>
          <a:xfrm>
            <a:off x="8458200" y="1143000"/>
            <a:ext cx="914400" cy="914400"/>
          </a:xfrm>
          <a:prstGeom prst="star16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Star16</a:t>
            </a:r>
            <a:endParaRPr lang="en-US" dirty="0"/>
          </a:p>
        </p:txBody>
      </p:sp>
      <p:sp>
        <p:nvSpPr>
          <p:cNvPr id="15" name="Star24">
            <a:extLst>
              <a:ext uri="{FF2B5EF4-FFF2-40B4-BE49-F238E27FC236}">
                <a16:creationId xmlns:a16="http://schemas.microsoft.com/office/drawing/2014/main" id="{2769546C-9A97-A453-027B-48A05D80347A}"/>
              </a:ext>
            </a:extLst>
          </p:cNvPr>
          <p:cNvSpPr/>
          <p:nvPr/>
        </p:nvSpPr>
        <p:spPr>
          <a:xfrm>
            <a:off x="9372600" y="1143000"/>
            <a:ext cx="914400" cy="914400"/>
          </a:xfrm>
          <a:prstGeom prst="star24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Star24</a:t>
            </a:r>
            <a:endParaRPr lang="en-US"/>
          </a:p>
        </p:txBody>
      </p:sp>
      <p:sp>
        <p:nvSpPr>
          <p:cNvPr id="16" name="Star32">
            <a:extLst>
              <a:ext uri="{FF2B5EF4-FFF2-40B4-BE49-F238E27FC236}">
                <a16:creationId xmlns:a16="http://schemas.microsoft.com/office/drawing/2014/main" id="{C564FAAB-309B-28BF-747B-EC488C0DB8B0}"/>
              </a:ext>
            </a:extLst>
          </p:cNvPr>
          <p:cNvSpPr/>
          <p:nvPr/>
        </p:nvSpPr>
        <p:spPr>
          <a:xfrm>
            <a:off x="10287000" y="1143000"/>
            <a:ext cx="914400" cy="914400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Star32</a:t>
            </a:r>
            <a:endParaRPr lang="en-US"/>
          </a:p>
        </p:txBody>
      </p:sp>
      <p:sp>
        <p:nvSpPr>
          <p:cNvPr id="17" name="RoundedRectangle">
            <a:extLst>
              <a:ext uri="{FF2B5EF4-FFF2-40B4-BE49-F238E27FC236}">
                <a16:creationId xmlns:a16="http://schemas.microsoft.com/office/drawing/2014/main" id="{063CA0AD-4ADA-DC11-710D-C8DD91BAB7CE}"/>
              </a:ext>
            </a:extLst>
          </p:cNvPr>
          <p:cNvSpPr/>
          <p:nvPr/>
        </p:nvSpPr>
        <p:spPr>
          <a:xfrm>
            <a:off x="11201400" y="1143000"/>
            <a:ext cx="914400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RoundedRectangle</a:t>
            </a:r>
            <a:endParaRPr lang="en-US" dirty="0"/>
          </a:p>
        </p:txBody>
      </p:sp>
      <p:sp>
        <p:nvSpPr>
          <p:cNvPr id="18" name="SingleCornerRoundedRectangle">
            <a:extLst>
              <a:ext uri="{FF2B5EF4-FFF2-40B4-BE49-F238E27FC236}">
                <a16:creationId xmlns:a16="http://schemas.microsoft.com/office/drawing/2014/main" id="{772E4CC7-5902-4182-DA8D-96C079FF0F11}"/>
              </a:ext>
            </a:extLst>
          </p:cNvPr>
          <p:cNvSpPr/>
          <p:nvPr/>
        </p:nvSpPr>
        <p:spPr>
          <a:xfrm>
            <a:off x="228600" y="2057400"/>
            <a:ext cx="914400" cy="914400"/>
          </a:xfrm>
          <a:prstGeom prst="round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SingleCornerRoundedRectangle</a:t>
            </a:r>
            <a:endParaRPr lang="en-US" dirty="0"/>
          </a:p>
        </p:txBody>
      </p:sp>
      <p:sp>
        <p:nvSpPr>
          <p:cNvPr id="19" name="TopCornersRoundedRectangle">
            <a:extLst>
              <a:ext uri="{FF2B5EF4-FFF2-40B4-BE49-F238E27FC236}">
                <a16:creationId xmlns:a16="http://schemas.microsoft.com/office/drawing/2014/main" id="{B7228F0F-3DAE-B1DB-D106-89784DBDE5E0}"/>
              </a:ext>
            </a:extLst>
          </p:cNvPr>
          <p:cNvSpPr/>
          <p:nvPr/>
        </p:nvSpPr>
        <p:spPr>
          <a:xfrm>
            <a:off x="1143000" y="2057400"/>
            <a:ext cx="914400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TopCornersRoundedRectangle</a:t>
            </a:r>
            <a:endParaRPr lang="en-US" dirty="0"/>
          </a:p>
        </p:txBody>
      </p:sp>
      <p:sp>
        <p:nvSpPr>
          <p:cNvPr id="20" name="DiagonalCornersRoundedRectangle">
            <a:extLst>
              <a:ext uri="{FF2B5EF4-FFF2-40B4-BE49-F238E27FC236}">
                <a16:creationId xmlns:a16="http://schemas.microsoft.com/office/drawing/2014/main" id="{33498113-4452-1B60-411C-32356B1324A3}"/>
              </a:ext>
            </a:extLst>
          </p:cNvPr>
          <p:cNvSpPr/>
          <p:nvPr/>
        </p:nvSpPr>
        <p:spPr>
          <a:xfrm>
            <a:off x="2057400" y="2057400"/>
            <a:ext cx="914400" cy="914400"/>
          </a:xfrm>
          <a:prstGeom prst="round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DiagonalCornersRoundedRectangle</a:t>
            </a:r>
            <a:endParaRPr lang="en-US" dirty="0"/>
          </a:p>
        </p:txBody>
      </p:sp>
      <p:sp>
        <p:nvSpPr>
          <p:cNvPr id="21" name="SnipRoundRectangle">
            <a:extLst>
              <a:ext uri="{FF2B5EF4-FFF2-40B4-BE49-F238E27FC236}">
                <a16:creationId xmlns:a16="http://schemas.microsoft.com/office/drawing/2014/main" id="{7A672DFF-8718-747C-7C76-F76720752D69}"/>
              </a:ext>
            </a:extLst>
          </p:cNvPr>
          <p:cNvSpPr/>
          <p:nvPr/>
        </p:nvSpPr>
        <p:spPr>
          <a:xfrm>
            <a:off x="2971800" y="2057400"/>
            <a:ext cx="914400" cy="914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SnipRoundRectangle</a:t>
            </a:r>
            <a:endParaRPr lang="en-US" dirty="0"/>
          </a:p>
        </p:txBody>
      </p:sp>
      <p:sp>
        <p:nvSpPr>
          <p:cNvPr id="22" name="Snip1Rectangle">
            <a:extLst>
              <a:ext uri="{FF2B5EF4-FFF2-40B4-BE49-F238E27FC236}">
                <a16:creationId xmlns:a16="http://schemas.microsoft.com/office/drawing/2014/main" id="{430BF4D2-96BD-F854-4B8F-DE25422BE71E}"/>
              </a:ext>
            </a:extLst>
          </p:cNvPr>
          <p:cNvSpPr/>
          <p:nvPr/>
        </p:nvSpPr>
        <p:spPr>
          <a:xfrm>
            <a:off x="3886200" y="2057400"/>
            <a:ext cx="914400" cy="9144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Snip1Rectangle</a:t>
            </a:r>
            <a:endParaRPr lang="en-US" dirty="0"/>
          </a:p>
        </p:txBody>
      </p:sp>
      <p:sp>
        <p:nvSpPr>
          <p:cNvPr id="23" name="Snip2SameRectangle">
            <a:extLst>
              <a:ext uri="{FF2B5EF4-FFF2-40B4-BE49-F238E27FC236}">
                <a16:creationId xmlns:a16="http://schemas.microsoft.com/office/drawing/2014/main" id="{F03B119F-1062-954F-833E-F51749C465DD}"/>
              </a:ext>
            </a:extLst>
          </p:cNvPr>
          <p:cNvSpPr/>
          <p:nvPr/>
        </p:nvSpPr>
        <p:spPr>
          <a:xfrm>
            <a:off x="4800600" y="2057400"/>
            <a:ext cx="914400" cy="914400"/>
          </a:xfrm>
          <a:prstGeom prst="snip2SameRect">
            <a:avLst>
              <a:gd name="adj1" fmla="val 50000"/>
              <a:gd name="adj2" fmla="val 393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Snip2SameRectangle</a:t>
            </a:r>
            <a:endParaRPr lang="en-US" dirty="0"/>
          </a:p>
        </p:txBody>
      </p:sp>
      <p:sp>
        <p:nvSpPr>
          <p:cNvPr id="24" name="Snip2DiagonalRectangle">
            <a:extLst>
              <a:ext uri="{FF2B5EF4-FFF2-40B4-BE49-F238E27FC236}">
                <a16:creationId xmlns:a16="http://schemas.microsoft.com/office/drawing/2014/main" id="{3C97DC38-BB70-39AD-5A7E-B6DCBE13205D}"/>
              </a:ext>
            </a:extLst>
          </p:cNvPr>
          <p:cNvSpPr/>
          <p:nvPr/>
        </p:nvSpPr>
        <p:spPr>
          <a:xfrm>
            <a:off x="5715000" y="2057400"/>
            <a:ext cx="914400" cy="914400"/>
          </a:xfrm>
          <a:prstGeom prst="snip2DiagRect">
            <a:avLst>
              <a:gd name="adj1" fmla="val 22222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Snip2DiagonalRectangle</a:t>
            </a:r>
            <a:endParaRPr lang="en-US" dirty="0"/>
          </a:p>
        </p:txBody>
      </p:sp>
      <p:sp>
        <p:nvSpPr>
          <p:cNvPr id="25" name="Plaque">
            <a:extLst>
              <a:ext uri="{FF2B5EF4-FFF2-40B4-BE49-F238E27FC236}">
                <a16:creationId xmlns:a16="http://schemas.microsoft.com/office/drawing/2014/main" id="{BDB5D0F0-4975-DE33-90DA-1629821AD2AF}"/>
              </a:ext>
            </a:extLst>
          </p:cNvPr>
          <p:cNvSpPr/>
          <p:nvPr/>
        </p:nvSpPr>
        <p:spPr>
          <a:xfrm>
            <a:off x="6629400" y="2057400"/>
            <a:ext cx="914400" cy="914400"/>
          </a:xfrm>
          <a:prstGeom prst="plaque">
            <a:avLst>
              <a:gd name="adj" fmla="val 351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Plaque</a:t>
            </a:r>
            <a:endParaRPr lang="en-US"/>
          </a:p>
        </p:txBody>
      </p:sp>
      <p:sp>
        <p:nvSpPr>
          <p:cNvPr id="26" name="Teardrop">
            <a:extLst>
              <a:ext uri="{FF2B5EF4-FFF2-40B4-BE49-F238E27FC236}">
                <a16:creationId xmlns:a16="http://schemas.microsoft.com/office/drawing/2014/main" id="{1004490F-97F1-2923-0B8A-C7182EBE813C}"/>
              </a:ext>
            </a:extLst>
          </p:cNvPr>
          <p:cNvSpPr/>
          <p:nvPr/>
        </p:nvSpPr>
        <p:spPr>
          <a:xfrm>
            <a:off x="8458200" y="2057400"/>
            <a:ext cx="914400" cy="914400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Teardrop</a:t>
            </a:r>
            <a:endParaRPr lang="en-US" dirty="0"/>
          </a:p>
        </p:txBody>
      </p:sp>
      <p:sp>
        <p:nvSpPr>
          <p:cNvPr id="27" name="HomePlate">
            <a:extLst>
              <a:ext uri="{FF2B5EF4-FFF2-40B4-BE49-F238E27FC236}">
                <a16:creationId xmlns:a16="http://schemas.microsoft.com/office/drawing/2014/main" id="{E2C2B7DC-B71B-DDF8-DD70-5655237D895F}"/>
              </a:ext>
            </a:extLst>
          </p:cNvPr>
          <p:cNvSpPr/>
          <p:nvPr/>
        </p:nvSpPr>
        <p:spPr>
          <a:xfrm>
            <a:off x="9372600" y="2057400"/>
            <a:ext cx="914400" cy="914400"/>
          </a:xfrm>
          <a:prstGeom prst="homePlate">
            <a:avLst>
              <a:gd name="adj" fmla="val 199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HomePlate</a:t>
            </a:r>
            <a:endParaRPr lang="en-US" dirty="0"/>
          </a:p>
        </p:txBody>
      </p:sp>
      <p:sp>
        <p:nvSpPr>
          <p:cNvPr id="28" name="Chevron">
            <a:extLst>
              <a:ext uri="{FF2B5EF4-FFF2-40B4-BE49-F238E27FC236}">
                <a16:creationId xmlns:a16="http://schemas.microsoft.com/office/drawing/2014/main" id="{5C3E58B1-C9F0-280B-4B18-36C94217F252}"/>
              </a:ext>
            </a:extLst>
          </p:cNvPr>
          <p:cNvSpPr/>
          <p:nvPr/>
        </p:nvSpPr>
        <p:spPr>
          <a:xfrm>
            <a:off x="10287000" y="2057400"/>
            <a:ext cx="914400" cy="914400"/>
          </a:xfrm>
          <a:prstGeom prst="chevron">
            <a:avLst>
              <a:gd name="adj" fmla="val 152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Chevron</a:t>
            </a:r>
            <a:endParaRPr lang="en-US" dirty="0"/>
          </a:p>
        </p:txBody>
      </p:sp>
      <p:sp>
        <p:nvSpPr>
          <p:cNvPr id="29" name="Pie">
            <a:extLst>
              <a:ext uri="{FF2B5EF4-FFF2-40B4-BE49-F238E27FC236}">
                <a16:creationId xmlns:a16="http://schemas.microsoft.com/office/drawing/2014/main" id="{F88BB7A8-BA2C-D838-5DE0-76EF75B98985}"/>
              </a:ext>
            </a:extLst>
          </p:cNvPr>
          <p:cNvSpPr/>
          <p:nvPr/>
        </p:nvSpPr>
        <p:spPr>
          <a:xfrm>
            <a:off x="228600" y="2971800"/>
            <a:ext cx="914400" cy="914400"/>
          </a:xfrm>
          <a:prstGeom prst="pie">
            <a:avLst>
              <a:gd name="adj1" fmla="val 19965499"/>
              <a:gd name="adj2" fmla="val 81321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Pie</a:t>
            </a:r>
            <a:endParaRPr lang="en-US"/>
          </a:p>
        </p:txBody>
      </p:sp>
      <p:sp>
        <p:nvSpPr>
          <p:cNvPr id="30" name="BlockArc">
            <a:extLst>
              <a:ext uri="{FF2B5EF4-FFF2-40B4-BE49-F238E27FC236}">
                <a16:creationId xmlns:a16="http://schemas.microsoft.com/office/drawing/2014/main" id="{41D5FFE5-0B62-14BB-3271-8B0B4C549074}"/>
              </a:ext>
            </a:extLst>
          </p:cNvPr>
          <p:cNvSpPr/>
          <p:nvPr/>
        </p:nvSpPr>
        <p:spPr>
          <a:xfrm>
            <a:off x="1143000" y="2971800"/>
            <a:ext cx="914400" cy="914400"/>
          </a:xfrm>
          <a:prstGeom prst="blockArc">
            <a:avLst>
              <a:gd name="adj1" fmla="val 5125571"/>
              <a:gd name="adj2" fmla="val 1080252"/>
              <a:gd name="adj3" fmla="val 110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BlockArc</a:t>
            </a:r>
            <a:endParaRPr lang="en-US" dirty="0"/>
          </a:p>
        </p:txBody>
      </p:sp>
      <p:sp>
        <p:nvSpPr>
          <p:cNvPr id="31" name="Donut">
            <a:extLst>
              <a:ext uri="{FF2B5EF4-FFF2-40B4-BE49-F238E27FC236}">
                <a16:creationId xmlns:a16="http://schemas.microsoft.com/office/drawing/2014/main" id="{1A9BEAB0-8C1C-C798-9318-41CA62082CBD}"/>
              </a:ext>
            </a:extLst>
          </p:cNvPr>
          <p:cNvSpPr/>
          <p:nvPr/>
        </p:nvSpPr>
        <p:spPr>
          <a:xfrm>
            <a:off x="2057400" y="2971800"/>
            <a:ext cx="914400" cy="914400"/>
          </a:xfrm>
          <a:prstGeom prst="donut">
            <a:avLst>
              <a:gd name="adj" fmla="val 397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Donut</a:t>
            </a:r>
            <a:endParaRPr lang="en-US"/>
          </a:p>
        </p:txBody>
      </p:sp>
      <p:sp>
        <p:nvSpPr>
          <p:cNvPr id="32" name="NoSmoking">
            <a:extLst>
              <a:ext uri="{FF2B5EF4-FFF2-40B4-BE49-F238E27FC236}">
                <a16:creationId xmlns:a16="http://schemas.microsoft.com/office/drawing/2014/main" id="{A8D1AA08-8937-A882-DBC3-4D6179295D3B}"/>
              </a:ext>
            </a:extLst>
          </p:cNvPr>
          <p:cNvSpPr/>
          <p:nvPr/>
        </p:nvSpPr>
        <p:spPr>
          <a:xfrm>
            <a:off x="2971800" y="2971800"/>
            <a:ext cx="914400" cy="914400"/>
          </a:xfrm>
          <a:prstGeom prst="noSmoking">
            <a:avLst>
              <a:gd name="adj" fmla="val 324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NoSmoking</a:t>
            </a:r>
            <a:endParaRPr lang="en-US" dirty="0"/>
          </a:p>
        </p:txBody>
      </p:sp>
      <p:sp>
        <p:nvSpPr>
          <p:cNvPr id="33" name="RightArrow">
            <a:extLst>
              <a:ext uri="{FF2B5EF4-FFF2-40B4-BE49-F238E27FC236}">
                <a16:creationId xmlns:a16="http://schemas.microsoft.com/office/drawing/2014/main" id="{DF3694A5-7D9D-C4A8-E31F-65D7613AC675}"/>
              </a:ext>
            </a:extLst>
          </p:cNvPr>
          <p:cNvSpPr/>
          <p:nvPr/>
        </p:nvSpPr>
        <p:spPr>
          <a:xfrm>
            <a:off x="3886200" y="2971800"/>
            <a:ext cx="914400" cy="914400"/>
          </a:xfrm>
          <a:prstGeom prst="rightArrow">
            <a:avLst>
              <a:gd name="adj1" fmla="val 0"/>
              <a:gd name="adj2" fmla="val 97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RightArrow</a:t>
            </a:r>
            <a:endParaRPr lang="en-US" dirty="0"/>
          </a:p>
        </p:txBody>
      </p:sp>
      <p:sp>
        <p:nvSpPr>
          <p:cNvPr id="34" name="LeftArrow">
            <a:extLst>
              <a:ext uri="{FF2B5EF4-FFF2-40B4-BE49-F238E27FC236}">
                <a16:creationId xmlns:a16="http://schemas.microsoft.com/office/drawing/2014/main" id="{7CC1FC43-9401-84FE-E217-4F4065EC4A1C}"/>
              </a:ext>
            </a:extLst>
          </p:cNvPr>
          <p:cNvSpPr/>
          <p:nvPr/>
        </p:nvSpPr>
        <p:spPr>
          <a:xfrm>
            <a:off x="4800600" y="2971800"/>
            <a:ext cx="914400" cy="914400"/>
          </a:xfrm>
          <a:prstGeom prst="leftArrow">
            <a:avLst>
              <a:gd name="adj1" fmla="val 100000"/>
              <a:gd name="adj2" fmla="val 37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LeftArrow</a:t>
            </a:r>
            <a:endParaRPr lang="en-US" dirty="0"/>
          </a:p>
        </p:txBody>
      </p:sp>
      <p:sp>
        <p:nvSpPr>
          <p:cNvPr id="35" name="UpArrow">
            <a:extLst>
              <a:ext uri="{FF2B5EF4-FFF2-40B4-BE49-F238E27FC236}">
                <a16:creationId xmlns:a16="http://schemas.microsoft.com/office/drawing/2014/main" id="{1B13E43F-2105-F847-1A20-38C0EAA99362}"/>
              </a:ext>
            </a:extLst>
          </p:cNvPr>
          <p:cNvSpPr/>
          <p:nvPr/>
        </p:nvSpPr>
        <p:spPr>
          <a:xfrm>
            <a:off x="5715000" y="2971800"/>
            <a:ext cx="914400" cy="914400"/>
          </a:xfrm>
          <a:prstGeom prst="upArrow">
            <a:avLst>
              <a:gd name="adj1" fmla="val 7986"/>
              <a:gd name="adj2" fmla="val 140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UpArrow</a:t>
            </a:r>
            <a:endParaRPr lang="en-US" dirty="0"/>
          </a:p>
        </p:txBody>
      </p:sp>
      <p:sp>
        <p:nvSpPr>
          <p:cNvPr id="36" name="DownArrow">
            <a:extLst>
              <a:ext uri="{FF2B5EF4-FFF2-40B4-BE49-F238E27FC236}">
                <a16:creationId xmlns:a16="http://schemas.microsoft.com/office/drawing/2014/main" id="{8AD0BA19-01D4-C57E-FDCA-62EF09027C3D}"/>
              </a:ext>
            </a:extLst>
          </p:cNvPr>
          <p:cNvSpPr/>
          <p:nvPr/>
        </p:nvSpPr>
        <p:spPr>
          <a:xfrm>
            <a:off x="6629400" y="2971800"/>
            <a:ext cx="914400" cy="914400"/>
          </a:xfrm>
          <a:prstGeom prst="downArrow">
            <a:avLst>
              <a:gd name="adj1" fmla="val 2778"/>
              <a:gd name="adj2" fmla="val 185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DownArrow</a:t>
            </a:r>
            <a:endParaRPr lang="en-US" dirty="0"/>
          </a:p>
        </p:txBody>
      </p:sp>
      <p:sp>
        <p:nvSpPr>
          <p:cNvPr id="37" name="StripedRightArrow">
            <a:extLst>
              <a:ext uri="{FF2B5EF4-FFF2-40B4-BE49-F238E27FC236}">
                <a16:creationId xmlns:a16="http://schemas.microsoft.com/office/drawing/2014/main" id="{ABDE93E7-60D2-1971-704F-70EBB0F29B41}"/>
              </a:ext>
            </a:extLst>
          </p:cNvPr>
          <p:cNvSpPr/>
          <p:nvPr/>
        </p:nvSpPr>
        <p:spPr>
          <a:xfrm>
            <a:off x="7543800" y="2971800"/>
            <a:ext cx="914400" cy="914400"/>
          </a:xfrm>
          <a:prstGeom prst="stripedRightArrow">
            <a:avLst>
              <a:gd name="adj1" fmla="val 12963"/>
              <a:gd name="adj2" fmla="val 807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StripedRightArrow</a:t>
            </a:r>
            <a:endParaRPr lang="en-US" dirty="0"/>
          </a:p>
        </p:txBody>
      </p:sp>
      <p:sp>
        <p:nvSpPr>
          <p:cNvPr id="38" name="NotchedRightArrow">
            <a:extLst>
              <a:ext uri="{FF2B5EF4-FFF2-40B4-BE49-F238E27FC236}">
                <a16:creationId xmlns:a16="http://schemas.microsoft.com/office/drawing/2014/main" id="{DC644FC4-3D54-C0E3-7F5C-CE8DAC9CFD8B}"/>
              </a:ext>
            </a:extLst>
          </p:cNvPr>
          <p:cNvSpPr/>
          <p:nvPr/>
        </p:nvSpPr>
        <p:spPr>
          <a:xfrm>
            <a:off x="8458200" y="2971800"/>
            <a:ext cx="914400" cy="914400"/>
          </a:xfrm>
          <a:prstGeom prst="notchedRightArrow">
            <a:avLst>
              <a:gd name="adj1" fmla="val 27778"/>
              <a:gd name="adj2" fmla="val 715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NotchedRightArrow</a:t>
            </a:r>
            <a:endParaRPr lang="en-US" dirty="0"/>
          </a:p>
        </p:txBody>
      </p:sp>
      <p:sp>
        <p:nvSpPr>
          <p:cNvPr id="39" name="BentUpArrow">
            <a:extLst>
              <a:ext uri="{FF2B5EF4-FFF2-40B4-BE49-F238E27FC236}">
                <a16:creationId xmlns:a16="http://schemas.microsoft.com/office/drawing/2014/main" id="{3B2404B6-C7B4-DDF8-F775-9CB69E1E5521}"/>
              </a:ext>
            </a:extLst>
          </p:cNvPr>
          <p:cNvSpPr/>
          <p:nvPr/>
        </p:nvSpPr>
        <p:spPr>
          <a:xfrm>
            <a:off x="9372600" y="2971800"/>
            <a:ext cx="914400" cy="914400"/>
          </a:xfrm>
          <a:prstGeom prst="bentUpArrow">
            <a:avLst>
              <a:gd name="adj1" fmla="val 50000"/>
              <a:gd name="adj2" fmla="val 40451"/>
              <a:gd name="adj3" fmla="val 149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BentUpArrow</a:t>
            </a:r>
            <a:endParaRPr lang="en-US" dirty="0"/>
          </a:p>
        </p:txBody>
      </p:sp>
      <p:sp>
        <p:nvSpPr>
          <p:cNvPr id="40" name="LeftRightArrow">
            <a:extLst>
              <a:ext uri="{FF2B5EF4-FFF2-40B4-BE49-F238E27FC236}">
                <a16:creationId xmlns:a16="http://schemas.microsoft.com/office/drawing/2014/main" id="{DEE4B8B1-3CE7-83A3-C3B3-54C0F6B073E7}"/>
              </a:ext>
            </a:extLst>
          </p:cNvPr>
          <p:cNvSpPr/>
          <p:nvPr/>
        </p:nvSpPr>
        <p:spPr>
          <a:xfrm>
            <a:off x="10287000" y="2971800"/>
            <a:ext cx="914400" cy="914400"/>
          </a:xfrm>
          <a:prstGeom prst="leftRightArrow">
            <a:avLst>
              <a:gd name="adj1" fmla="val 0"/>
              <a:gd name="adj2" fmla="val 102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LeftRightArrow</a:t>
            </a:r>
            <a:endParaRPr lang="en-US" dirty="0"/>
          </a:p>
        </p:txBody>
      </p:sp>
      <p:sp>
        <p:nvSpPr>
          <p:cNvPr id="41" name="UpDownArrow">
            <a:extLst>
              <a:ext uri="{FF2B5EF4-FFF2-40B4-BE49-F238E27FC236}">
                <a16:creationId xmlns:a16="http://schemas.microsoft.com/office/drawing/2014/main" id="{BABEEA31-D27B-1F19-2584-48C0BEBE237A}"/>
              </a:ext>
            </a:extLst>
          </p:cNvPr>
          <p:cNvSpPr/>
          <p:nvPr/>
        </p:nvSpPr>
        <p:spPr>
          <a:xfrm>
            <a:off x="11201400" y="2971800"/>
            <a:ext cx="914400" cy="914400"/>
          </a:xfrm>
          <a:prstGeom prst="upDownArrow">
            <a:avLst>
              <a:gd name="adj1" fmla="val 20833"/>
              <a:gd name="adj2" fmla="val 138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UpDownArrow</a:t>
            </a:r>
            <a:endParaRPr lang="en-US" dirty="0"/>
          </a:p>
        </p:txBody>
      </p:sp>
      <p:sp>
        <p:nvSpPr>
          <p:cNvPr id="42" name="LeftUpArrow">
            <a:extLst>
              <a:ext uri="{FF2B5EF4-FFF2-40B4-BE49-F238E27FC236}">
                <a16:creationId xmlns:a16="http://schemas.microsoft.com/office/drawing/2014/main" id="{3F90EF4D-5DA0-D61A-A472-453D1A0EEC19}"/>
              </a:ext>
            </a:extLst>
          </p:cNvPr>
          <p:cNvSpPr/>
          <p:nvPr/>
        </p:nvSpPr>
        <p:spPr>
          <a:xfrm>
            <a:off x="228600" y="3886200"/>
            <a:ext cx="914400" cy="914400"/>
          </a:xfrm>
          <a:prstGeom prst="leftUpArrow">
            <a:avLst>
              <a:gd name="adj1" fmla="val 5281"/>
              <a:gd name="adj2" fmla="val 35211"/>
              <a:gd name="adj3" fmla="val 29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LeftUpArrow</a:t>
            </a:r>
            <a:endParaRPr lang="en-US" dirty="0"/>
          </a:p>
        </p:txBody>
      </p:sp>
      <p:sp>
        <p:nvSpPr>
          <p:cNvPr id="43" name="LeftRightUpArrow">
            <a:extLst>
              <a:ext uri="{FF2B5EF4-FFF2-40B4-BE49-F238E27FC236}">
                <a16:creationId xmlns:a16="http://schemas.microsoft.com/office/drawing/2014/main" id="{EC619854-28E4-825C-8F20-7E4BBDA4E4DC}"/>
              </a:ext>
            </a:extLst>
          </p:cNvPr>
          <p:cNvSpPr/>
          <p:nvPr/>
        </p:nvSpPr>
        <p:spPr>
          <a:xfrm>
            <a:off x="1143000" y="3886200"/>
            <a:ext cx="914400" cy="914400"/>
          </a:xfrm>
          <a:prstGeom prst="leftRightUpArrow">
            <a:avLst>
              <a:gd name="adj1" fmla="val 0"/>
              <a:gd name="adj2" fmla="val 10211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LeftRightUpArrow</a:t>
            </a:r>
            <a:endParaRPr lang="en-US" dirty="0"/>
          </a:p>
        </p:txBody>
      </p:sp>
      <p:sp>
        <p:nvSpPr>
          <p:cNvPr id="44" name="QuadArrow">
            <a:extLst>
              <a:ext uri="{FF2B5EF4-FFF2-40B4-BE49-F238E27FC236}">
                <a16:creationId xmlns:a16="http://schemas.microsoft.com/office/drawing/2014/main" id="{1CDFFAD7-7A49-FBA8-1ACE-0CD7A40E8193}"/>
              </a:ext>
            </a:extLst>
          </p:cNvPr>
          <p:cNvSpPr/>
          <p:nvPr/>
        </p:nvSpPr>
        <p:spPr>
          <a:xfrm>
            <a:off x="2057400" y="3886200"/>
            <a:ext cx="914400" cy="914400"/>
          </a:xfrm>
          <a:prstGeom prst="quadArrow">
            <a:avLst>
              <a:gd name="adj1" fmla="val 4190"/>
              <a:gd name="adj2" fmla="val 37993"/>
              <a:gd name="adj3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QuadArrow</a:t>
            </a:r>
            <a:endParaRPr lang="en-US" dirty="0"/>
          </a:p>
        </p:txBody>
      </p:sp>
      <p:sp>
        <p:nvSpPr>
          <p:cNvPr id="45" name="LeftArrowCallout">
            <a:extLst>
              <a:ext uri="{FF2B5EF4-FFF2-40B4-BE49-F238E27FC236}">
                <a16:creationId xmlns:a16="http://schemas.microsoft.com/office/drawing/2014/main" id="{83592677-5901-8C8F-FF9C-9E04EDDE4784}"/>
              </a:ext>
            </a:extLst>
          </p:cNvPr>
          <p:cNvSpPr/>
          <p:nvPr/>
        </p:nvSpPr>
        <p:spPr>
          <a:xfrm>
            <a:off x="2971800" y="3886200"/>
            <a:ext cx="914400" cy="914400"/>
          </a:xfrm>
          <a:prstGeom prst="leftArrowCallout">
            <a:avLst>
              <a:gd name="adj1" fmla="val 0"/>
              <a:gd name="adj2" fmla="val 24296"/>
              <a:gd name="adj3" fmla="val 28521"/>
              <a:gd name="adj4" fmla="val 7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LeftArrowCallout</a:t>
            </a:r>
            <a:endParaRPr lang="en-US"/>
          </a:p>
        </p:txBody>
      </p:sp>
      <p:sp>
        <p:nvSpPr>
          <p:cNvPr id="46" name="RightArrowCallout">
            <a:extLst>
              <a:ext uri="{FF2B5EF4-FFF2-40B4-BE49-F238E27FC236}">
                <a16:creationId xmlns:a16="http://schemas.microsoft.com/office/drawing/2014/main" id="{1E82A889-9688-95C2-360F-FF8054EA97D9}"/>
              </a:ext>
            </a:extLst>
          </p:cNvPr>
          <p:cNvSpPr/>
          <p:nvPr/>
        </p:nvSpPr>
        <p:spPr>
          <a:xfrm>
            <a:off x="3886200" y="3886200"/>
            <a:ext cx="914400" cy="914400"/>
          </a:xfrm>
          <a:prstGeom prst="rightArrowCallout">
            <a:avLst>
              <a:gd name="adj1" fmla="val 25000"/>
              <a:gd name="adj2" fmla="val 13028"/>
              <a:gd name="adj3" fmla="val 39789"/>
              <a:gd name="adj4" fmla="val 382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RightArrowCallout</a:t>
            </a:r>
            <a:endParaRPr lang="en-US" dirty="0"/>
          </a:p>
        </p:txBody>
      </p:sp>
      <p:sp>
        <p:nvSpPr>
          <p:cNvPr id="47" name="UpArrowCallout">
            <a:extLst>
              <a:ext uri="{FF2B5EF4-FFF2-40B4-BE49-F238E27FC236}">
                <a16:creationId xmlns:a16="http://schemas.microsoft.com/office/drawing/2014/main" id="{42781A20-F025-910E-80D7-055966A8FBBD}"/>
              </a:ext>
            </a:extLst>
          </p:cNvPr>
          <p:cNvSpPr/>
          <p:nvPr/>
        </p:nvSpPr>
        <p:spPr>
          <a:xfrm>
            <a:off x="4800600" y="3886200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UpArrowCallout</a:t>
            </a:r>
            <a:endParaRPr lang="en-US" dirty="0"/>
          </a:p>
        </p:txBody>
      </p:sp>
      <p:sp>
        <p:nvSpPr>
          <p:cNvPr id="48" name="DownArrowCallout">
            <a:extLst>
              <a:ext uri="{FF2B5EF4-FFF2-40B4-BE49-F238E27FC236}">
                <a16:creationId xmlns:a16="http://schemas.microsoft.com/office/drawing/2014/main" id="{9BBFA07C-D817-06B0-DCC1-801AFB100818}"/>
              </a:ext>
            </a:extLst>
          </p:cNvPr>
          <p:cNvSpPr/>
          <p:nvPr/>
        </p:nvSpPr>
        <p:spPr>
          <a:xfrm>
            <a:off x="5715000" y="3886200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DownArrowCallout</a:t>
            </a:r>
            <a:endParaRPr lang="en-US" dirty="0"/>
          </a:p>
        </p:txBody>
      </p:sp>
      <p:sp>
        <p:nvSpPr>
          <p:cNvPr id="49" name="LeftRightArrowCallout">
            <a:extLst>
              <a:ext uri="{FF2B5EF4-FFF2-40B4-BE49-F238E27FC236}">
                <a16:creationId xmlns:a16="http://schemas.microsoft.com/office/drawing/2014/main" id="{BEBA1AF9-F947-C1C7-AC86-3F703DC6F743}"/>
              </a:ext>
            </a:extLst>
          </p:cNvPr>
          <p:cNvSpPr/>
          <p:nvPr/>
        </p:nvSpPr>
        <p:spPr>
          <a:xfrm>
            <a:off x="6629400" y="3886200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LeftRightArrowCallout</a:t>
            </a:r>
            <a:endParaRPr lang="en-US" dirty="0"/>
          </a:p>
        </p:txBody>
      </p:sp>
      <p:sp>
        <p:nvSpPr>
          <p:cNvPr id="50" name="UpDownArrowCallout">
            <a:extLst>
              <a:ext uri="{FF2B5EF4-FFF2-40B4-BE49-F238E27FC236}">
                <a16:creationId xmlns:a16="http://schemas.microsoft.com/office/drawing/2014/main" id="{BA1A3F6D-944D-E9A0-0F91-F85206D183BC}"/>
              </a:ext>
            </a:extLst>
          </p:cNvPr>
          <p:cNvSpPr/>
          <p:nvPr/>
        </p:nvSpPr>
        <p:spPr>
          <a:xfrm>
            <a:off x="7543800" y="3886200"/>
            <a:ext cx="914400" cy="914400"/>
          </a:xfrm>
          <a:prstGeom prst="up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UpDownArrowCallout</a:t>
            </a:r>
            <a:endParaRPr lang="en-US" dirty="0"/>
          </a:p>
        </p:txBody>
      </p:sp>
      <p:sp>
        <p:nvSpPr>
          <p:cNvPr id="51" name="QuadArrowCallout">
            <a:extLst>
              <a:ext uri="{FF2B5EF4-FFF2-40B4-BE49-F238E27FC236}">
                <a16:creationId xmlns:a16="http://schemas.microsoft.com/office/drawing/2014/main" id="{6D6E9A26-DFAB-8A1B-D028-44347962F1D6}"/>
              </a:ext>
            </a:extLst>
          </p:cNvPr>
          <p:cNvSpPr/>
          <p:nvPr/>
        </p:nvSpPr>
        <p:spPr>
          <a:xfrm>
            <a:off x="8458200" y="3886200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QuadArrowCallout</a:t>
            </a:r>
            <a:endParaRPr lang="en-US"/>
          </a:p>
        </p:txBody>
      </p:sp>
      <p:sp>
        <p:nvSpPr>
          <p:cNvPr id="52" name="BentArrow">
            <a:extLst>
              <a:ext uri="{FF2B5EF4-FFF2-40B4-BE49-F238E27FC236}">
                <a16:creationId xmlns:a16="http://schemas.microsoft.com/office/drawing/2014/main" id="{7B7BA3AF-A221-61FF-E7C2-92ABCAFA2BE9}"/>
              </a:ext>
            </a:extLst>
          </p:cNvPr>
          <p:cNvSpPr/>
          <p:nvPr/>
        </p:nvSpPr>
        <p:spPr>
          <a:xfrm>
            <a:off x="9372600" y="3886200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BentArrow</a:t>
            </a:r>
            <a:endParaRPr lang="en-US" dirty="0"/>
          </a:p>
        </p:txBody>
      </p:sp>
      <p:sp>
        <p:nvSpPr>
          <p:cNvPr id="53" name="UTurnArrow">
            <a:extLst>
              <a:ext uri="{FF2B5EF4-FFF2-40B4-BE49-F238E27FC236}">
                <a16:creationId xmlns:a16="http://schemas.microsoft.com/office/drawing/2014/main" id="{574EC250-EAB4-3576-2ED6-8AC8583EBE83}"/>
              </a:ext>
            </a:extLst>
          </p:cNvPr>
          <p:cNvSpPr/>
          <p:nvPr/>
        </p:nvSpPr>
        <p:spPr>
          <a:xfrm>
            <a:off x="10287000" y="3886200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UTurnArrow</a:t>
            </a:r>
            <a:endParaRPr lang="en-US" dirty="0"/>
          </a:p>
        </p:txBody>
      </p:sp>
      <p:sp>
        <p:nvSpPr>
          <p:cNvPr id="54" name="CircularArrow">
            <a:extLst>
              <a:ext uri="{FF2B5EF4-FFF2-40B4-BE49-F238E27FC236}">
                <a16:creationId xmlns:a16="http://schemas.microsoft.com/office/drawing/2014/main" id="{9731F5DB-F61F-E887-7587-DF55F7E22743}"/>
              </a:ext>
            </a:extLst>
          </p:cNvPr>
          <p:cNvSpPr/>
          <p:nvPr/>
        </p:nvSpPr>
        <p:spPr>
          <a:xfrm>
            <a:off x="11201400" y="3886200"/>
            <a:ext cx="914400" cy="914400"/>
          </a:xfrm>
          <a:prstGeom prst="circularArrow">
            <a:avLst>
              <a:gd name="adj1" fmla="val 38688"/>
              <a:gd name="adj2" fmla="val 3165697"/>
              <a:gd name="adj3" fmla="val 18399225"/>
              <a:gd name="adj4" fmla="val 4721404"/>
              <a:gd name="adj5" fmla="val 193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CircularArrow</a:t>
            </a:r>
            <a:endParaRPr lang="en-US" dirty="0"/>
          </a:p>
        </p:txBody>
      </p:sp>
      <p:sp>
        <p:nvSpPr>
          <p:cNvPr id="55" name="Sun">
            <a:extLst>
              <a:ext uri="{FF2B5EF4-FFF2-40B4-BE49-F238E27FC236}">
                <a16:creationId xmlns:a16="http://schemas.microsoft.com/office/drawing/2014/main" id="{F2A3AE36-6EF9-2FB3-0AE2-8AB32FF161FB}"/>
              </a:ext>
            </a:extLst>
          </p:cNvPr>
          <p:cNvSpPr/>
          <p:nvPr/>
        </p:nvSpPr>
        <p:spPr>
          <a:xfrm>
            <a:off x="10287000" y="4800600"/>
            <a:ext cx="914400" cy="914400"/>
          </a:xfrm>
          <a:prstGeom prst="sun">
            <a:avLst>
              <a:gd name="adj" fmla="val 468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Sun</a:t>
            </a:r>
            <a:endParaRPr lang="en-US"/>
          </a:p>
        </p:txBody>
      </p:sp>
      <p:sp>
        <p:nvSpPr>
          <p:cNvPr id="56" name="Moon">
            <a:extLst>
              <a:ext uri="{FF2B5EF4-FFF2-40B4-BE49-F238E27FC236}">
                <a16:creationId xmlns:a16="http://schemas.microsoft.com/office/drawing/2014/main" id="{23F1961E-41FB-3FA2-2957-844F995843BA}"/>
              </a:ext>
            </a:extLst>
          </p:cNvPr>
          <p:cNvSpPr/>
          <p:nvPr/>
        </p:nvSpPr>
        <p:spPr>
          <a:xfrm>
            <a:off x="11201400" y="4800600"/>
            <a:ext cx="914400" cy="914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Moon</a:t>
            </a:r>
            <a:endParaRPr lang="en-US" dirty="0"/>
          </a:p>
        </p:txBody>
      </p:sp>
      <p:sp>
        <p:nvSpPr>
          <p:cNvPr id="57" name="LeftCircularArrow">
            <a:extLst>
              <a:ext uri="{FF2B5EF4-FFF2-40B4-BE49-F238E27FC236}">
                <a16:creationId xmlns:a16="http://schemas.microsoft.com/office/drawing/2014/main" id="{782D1A05-693F-2DAC-AC17-9A0EA52E81A1}"/>
              </a:ext>
            </a:extLst>
          </p:cNvPr>
          <p:cNvSpPr/>
          <p:nvPr/>
        </p:nvSpPr>
        <p:spPr>
          <a:xfrm>
            <a:off x="95250" y="4630737"/>
            <a:ext cx="914400" cy="914400"/>
          </a:xfrm>
          <a:prstGeom prst="leftCircularArrow">
            <a:avLst>
              <a:gd name="adj1" fmla="val 4131"/>
              <a:gd name="adj2" fmla="val -1142319"/>
              <a:gd name="adj3" fmla="val 19120664"/>
              <a:gd name="adj4" fmla="val 7832775"/>
              <a:gd name="adj5" fmla="val 200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LeftCircularArrow</a:t>
            </a:r>
            <a:endParaRPr lang="en-US" dirty="0"/>
          </a:p>
        </p:txBody>
      </p:sp>
      <p:sp>
        <p:nvSpPr>
          <p:cNvPr id="58" name="LeftRightCircularArrow">
            <a:extLst>
              <a:ext uri="{FF2B5EF4-FFF2-40B4-BE49-F238E27FC236}">
                <a16:creationId xmlns:a16="http://schemas.microsoft.com/office/drawing/2014/main" id="{5C5E6CE5-B8D5-F502-17BD-58721E2CDA0E}"/>
              </a:ext>
            </a:extLst>
          </p:cNvPr>
          <p:cNvSpPr/>
          <p:nvPr/>
        </p:nvSpPr>
        <p:spPr>
          <a:xfrm>
            <a:off x="1143000" y="4800600"/>
            <a:ext cx="914400" cy="914400"/>
          </a:xfrm>
          <a:prstGeom prst="leftRightCircularArrow">
            <a:avLst>
              <a:gd name="adj1" fmla="val 0"/>
              <a:gd name="adj2" fmla="val 3386561"/>
              <a:gd name="adj3" fmla="val 821062"/>
              <a:gd name="adj4" fmla="val 18433011"/>
              <a:gd name="adj5" fmla="val 44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LeftRightCircularArrow</a:t>
            </a:r>
            <a:endParaRPr lang="en-US" dirty="0"/>
          </a:p>
        </p:txBody>
      </p:sp>
      <p:sp>
        <p:nvSpPr>
          <p:cNvPr id="59" name="CurvedRightArrow">
            <a:extLst>
              <a:ext uri="{FF2B5EF4-FFF2-40B4-BE49-F238E27FC236}">
                <a16:creationId xmlns:a16="http://schemas.microsoft.com/office/drawing/2014/main" id="{70A03EE4-48E9-E242-832A-E638502752C3}"/>
              </a:ext>
            </a:extLst>
          </p:cNvPr>
          <p:cNvSpPr/>
          <p:nvPr/>
        </p:nvSpPr>
        <p:spPr>
          <a:xfrm>
            <a:off x="2057400" y="4800600"/>
            <a:ext cx="914400" cy="914400"/>
          </a:xfrm>
          <a:prstGeom prst="curvedRightArrow">
            <a:avLst>
              <a:gd name="adj1" fmla="val 16885"/>
              <a:gd name="adj2" fmla="val 8662"/>
              <a:gd name="adj3" fmla="val 557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CurvedRightArrow</a:t>
            </a:r>
            <a:endParaRPr lang="en-US" dirty="0"/>
          </a:p>
        </p:txBody>
      </p:sp>
      <p:sp>
        <p:nvSpPr>
          <p:cNvPr id="60" name="CurvedLeftArrow">
            <a:extLst>
              <a:ext uri="{FF2B5EF4-FFF2-40B4-BE49-F238E27FC236}">
                <a16:creationId xmlns:a16="http://schemas.microsoft.com/office/drawing/2014/main" id="{F53DF3D6-748F-EB7B-DDF9-C5610C0BF5FC}"/>
              </a:ext>
            </a:extLst>
          </p:cNvPr>
          <p:cNvSpPr/>
          <p:nvPr/>
        </p:nvSpPr>
        <p:spPr>
          <a:xfrm>
            <a:off x="2971800" y="4800600"/>
            <a:ext cx="914400" cy="914400"/>
          </a:xfrm>
          <a:prstGeom prst="curvedLeftArrow">
            <a:avLst>
              <a:gd name="adj1" fmla="val 39113"/>
              <a:gd name="adj2" fmla="val 20111"/>
              <a:gd name="adj3" fmla="val 685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CurvedLeftArrow</a:t>
            </a:r>
            <a:endParaRPr lang="en-US" dirty="0"/>
          </a:p>
        </p:txBody>
      </p:sp>
      <p:sp>
        <p:nvSpPr>
          <p:cNvPr id="61" name="CurvedUpArrow">
            <a:extLst>
              <a:ext uri="{FF2B5EF4-FFF2-40B4-BE49-F238E27FC236}">
                <a16:creationId xmlns:a16="http://schemas.microsoft.com/office/drawing/2014/main" id="{D7745B8E-5453-3909-2302-990C4335055C}"/>
              </a:ext>
            </a:extLst>
          </p:cNvPr>
          <p:cNvSpPr/>
          <p:nvPr/>
        </p:nvSpPr>
        <p:spPr>
          <a:xfrm>
            <a:off x="3886200" y="4800600"/>
            <a:ext cx="914400" cy="914400"/>
          </a:xfrm>
          <a:prstGeom prst="curvedUpArrow">
            <a:avLst>
              <a:gd name="adj1" fmla="val 867"/>
              <a:gd name="adj2" fmla="val 21077"/>
              <a:gd name="adj3" fmla="val 168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CurvedUpArrow</a:t>
            </a:r>
            <a:endParaRPr lang="en-US" dirty="0"/>
          </a:p>
        </p:txBody>
      </p:sp>
      <p:sp>
        <p:nvSpPr>
          <p:cNvPr id="62" name="CurvedDownArrow">
            <a:extLst>
              <a:ext uri="{FF2B5EF4-FFF2-40B4-BE49-F238E27FC236}">
                <a16:creationId xmlns:a16="http://schemas.microsoft.com/office/drawing/2014/main" id="{754B83BA-E5DD-3DC0-C010-9EEEF3BAAA83}"/>
              </a:ext>
            </a:extLst>
          </p:cNvPr>
          <p:cNvSpPr/>
          <p:nvPr/>
        </p:nvSpPr>
        <p:spPr>
          <a:xfrm>
            <a:off x="4834467" y="4707467"/>
            <a:ext cx="914400" cy="914400"/>
          </a:xfrm>
          <a:prstGeom prst="curvedDownArrow">
            <a:avLst>
              <a:gd name="adj1" fmla="val 50000"/>
              <a:gd name="adj2" fmla="val 0"/>
              <a:gd name="adj3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CurvedDownArrow</a:t>
            </a:r>
            <a:endParaRPr lang="en-US" dirty="0"/>
          </a:p>
        </p:txBody>
      </p:sp>
      <p:sp>
        <p:nvSpPr>
          <p:cNvPr id="63" name="SwooshArrow">
            <a:extLst>
              <a:ext uri="{FF2B5EF4-FFF2-40B4-BE49-F238E27FC236}">
                <a16:creationId xmlns:a16="http://schemas.microsoft.com/office/drawing/2014/main" id="{7D1B4AF1-B13B-7177-D34C-FA5E722E8B32}"/>
              </a:ext>
            </a:extLst>
          </p:cNvPr>
          <p:cNvSpPr/>
          <p:nvPr/>
        </p:nvSpPr>
        <p:spPr>
          <a:xfrm>
            <a:off x="5715000" y="4800600"/>
            <a:ext cx="914400" cy="914400"/>
          </a:xfrm>
          <a:prstGeom prst="swooshArrow">
            <a:avLst>
              <a:gd name="adj1" fmla="val 73889"/>
              <a:gd name="adj2" fmla="val 7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SwooshArrow</a:t>
            </a:r>
            <a:endParaRPr lang="en-US" dirty="0"/>
          </a:p>
        </p:txBody>
      </p:sp>
      <p:sp>
        <p:nvSpPr>
          <p:cNvPr id="64" name="Cube">
            <a:extLst>
              <a:ext uri="{FF2B5EF4-FFF2-40B4-BE49-F238E27FC236}">
                <a16:creationId xmlns:a16="http://schemas.microsoft.com/office/drawing/2014/main" id="{C109DF65-DD3A-4DF3-41D8-EF5C395EFC49}"/>
              </a:ext>
            </a:extLst>
          </p:cNvPr>
          <p:cNvSpPr/>
          <p:nvPr/>
        </p:nvSpPr>
        <p:spPr>
          <a:xfrm>
            <a:off x="6629400" y="4800600"/>
            <a:ext cx="914400" cy="914400"/>
          </a:xfrm>
          <a:prstGeom prst="cube">
            <a:avLst>
              <a:gd name="adj" fmla="val 607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Cube</a:t>
            </a:r>
            <a:endParaRPr lang="en-US" dirty="0"/>
          </a:p>
        </p:txBody>
      </p:sp>
      <p:sp>
        <p:nvSpPr>
          <p:cNvPr id="65" name="Can">
            <a:extLst>
              <a:ext uri="{FF2B5EF4-FFF2-40B4-BE49-F238E27FC236}">
                <a16:creationId xmlns:a16="http://schemas.microsoft.com/office/drawing/2014/main" id="{2D6A44D1-E0B3-BCAF-02D9-3CF2841D4F69}"/>
              </a:ext>
            </a:extLst>
          </p:cNvPr>
          <p:cNvSpPr/>
          <p:nvPr/>
        </p:nvSpPr>
        <p:spPr>
          <a:xfrm>
            <a:off x="7543800" y="4800600"/>
            <a:ext cx="914400" cy="914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</a:t>
            </a:r>
            <a:endParaRPr lang="en-US" dirty="0"/>
          </a:p>
        </p:txBody>
      </p:sp>
      <p:sp>
        <p:nvSpPr>
          <p:cNvPr id="66" name="SmileyFace">
            <a:extLst>
              <a:ext uri="{FF2B5EF4-FFF2-40B4-BE49-F238E27FC236}">
                <a16:creationId xmlns:a16="http://schemas.microsoft.com/office/drawing/2014/main" id="{38756AD1-BEDB-DDE1-3934-6E7C9F601DF8}"/>
              </a:ext>
            </a:extLst>
          </p:cNvPr>
          <p:cNvSpPr/>
          <p:nvPr/>
        </p:nvSpPr>
        <p:spPr>
          <a:xfrm>
            <a:off x="228600" y="57150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SmileyFace</a:t>
            </a:r>
            <a:endParaRPr lang="en-US" dirty="0"/>
          </a:p>
        </p:txBody>
      </p:sp>
      <p:sp>
        <p:nvSpPr>
          <p:cNvPr id="67" name="FoldedCorner">
            <a:extLst>
              <a:ext uri="{FF2B5EF4-FFF2-40B4-BE49-F238E27FC236}">
                <a16:creationId xmlns:a16="http://schemas.microsoft.com/office/drawing/2014/main" id="{A0AF8E26-C3BB-2615-F823-A8863FB99C2E}"/>
              </a:ext>
            </a:extLst>
          </p:cNvPr>
          <p:cNvSpPr/>
          <p:nvPr/>
        </p:nvSpPr>
        <p:spPr>
          <a:xfrm>
            <a:off x="2971800" y="5715000"/>
            <a:ext cx="914400" cy="914400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FoldedCorner</a:t>
            </a:r>
            <a:endParaRPr lang="en-US" dirty="0"/>
          </a:p>
        </p:txBody>
      </p:sp>
      <p:sp>
        <p:nvSpPr>
          <p:cNvPr id="68" name="Bevel">
            <a:extLst>
              <a:ext uri="{FF2B5EF4-FFF2-40B4-BE49-F238E27FC236}">
                <a16:creationId xmlns:a16="http://schemas.microsoft.com/office/drawing/2014/main" id="{FC8256A9-6376-71BD-70A0-1C088ADC0D3B}"/>
              </a:ext>
            </a:extLst>
          </p:cNvPr>
          <p:cNvSpPr/>
          <p:nvPr/>
        </p:nvSpPr>
        <p:spPr>
          <a:xfrm>
            <a:off x="3886200" y="5715000"/>
            <a:ext cx="914400" cy="914400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Bevel</a:t>
            </a:r>
            <a:endParaRPr lang="en-US"/>
          </a:p>
        </p:txBody>
      </p:sp>
      <p:sp>
        <p:nvSpPr>
          <p:cNvPr id="69" name="Frame">
            <a:extLst>
              <a:ext uri="{FF2B5EF4-FFF2-40B4-BE49-F238E27FC236}">
                <a16:creationId xmlns:a16="http://schemas.microsoft.com/office/drawing/2014/main" id="{FB2E6430-47BF-56D2-1036-A4F537DB80EB}"/>
              </a:ext>
            </a:extLst>
          </p:cNvPr>
          <p:cNvSpPr/>
          <p:nvPr/>
        </p:nvSpPr>
        <p:spPr>
          <a:xfrm>
            <a:off x="4817534" y="5715000"/>
            <a:ext cx="914400" cy="914400"/>
          </a:xfrm>
          <a:prstGeom prst="frame">
            <a:avLst>
              <a:gd name="adj1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</a:t>
            </a:r>
            <a:endParaRPr lang="en-US"/>
          </a:p>
        </p:txBody>
      </p:sp>
      <p:sp>
        <p:nvSpPr>
          <p:cNvPr id="70" name="HalfFrame">
            <a:extLst>
              <a:ext uri="{FF2B5EF4-FFF2-40B4-BE49-F238E27FC236}">
                <a16:creationId xmlns:a16="http://schemas.microsoft.com/office/drawing/2014/main" id="{C5EC394F-B0B9-A604-5A80-48B31EA0BB2B}"/>
              </a:ext>
            </a:extLst>
          </p:cNvPr>
          <p:cNvSpPr/>
          <p:nvPr/>
        </p:nvSpPr>
        <p:spPr>
          <a:xfrm>
            <a:off x="5715000" y="5715000"/>
            <a:ext cx="914400" cy="914400"/>
          </a:xfrm>
          <a:prstGeom prst="halfFrame">
            <a:avLst>
              <a:gd name="adj1" fmla="val 53819"/>
              <a:gd name="adj2" fmla="val 86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HalfFrame</a:t>
            </a:r>
            <a:endParaRPr lang="en-US" dirty="0"/>
          </a:p>
        </p:txBody>
      </p:sp>
      <p:sp>
        <p:nvSpPr>
          <p:cNvPr id="71" name="Corner">
            <a:extLst>
              <a:ext uri="{FF2B5EF4-FFF2-40B4-BE49-F238E27FC236}">
                <a16:creationId xmlns:a16="http://schemas.microsoft.com/office/drawing/2014/main" id="{4B5FC835-B9B1-4206-B51E-E26398D02C41}"/>
              </a:ext>
            </a:extLst>
          </p:cNvPr>
          <p:cNvSpPr/>
          <p:nvPr/>
        </p:nvSpPr>
        <p:spPr>
          <a:xfrm>
            <a:off x="6629400" y="5715000"/>
            <a:ext cx="914400" cy="914400"/>
          </a:xfrm>
          <a:prstGeom prst="corner">
            <a:avLst>
              <a:gd name="adj1" fmla="val 73611"/>
              <a:gd name="adj2" fmla="val 774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Corner</a:t>
            </a:r>
            <a:endParaRPr lang="en-US" dirty="0"/>
          </a:p>
        </p:txBody>
      </p:sp>
      <p:sp>
        <p:nvSpPr>
          <p:cNvPr id="72" name="DiagonalStripe">
            <a:extLst>
              <a:ext uri="{FF2B5EF4-FFF2-40B4-BE49-F238E27FC236}">
                <a16:creationId xmlns:a16="http://schemas.microsoft.com/office/drawing/2014/main" id="{05F6AC98-4A3D-C4D7-4B6E-DE79A8FD11EE}"/>
              </a:ext>
            </a:extLst>
          </p:cNvPr>
          <p:cNvSpPr/>
          <p:nvPr/>
        </p:nvSpPr>
        <p:spPr>
          <a:xfrm>
            <a:off x="7543800" y="5715000"/>
            <a:ext cx="914400" cy="914400"/>
          </a:xfrm>
          <a:prstGeom prst="diagStripe">
            <a:avLst>
              <a:gd name="adj" fmla="val 164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DiagonalStripe</a:t>
            </a:r>
            <a:endParaRPr lang="en-US" dirty="0"/>
          </a:p>
        </p:txBody>
      </p:sp>
      <p:sp>
        <p:nvSpPr>
          <p:cNvPr id="73" name="Chord">
            <a:extLst>
              <a:ext uri="{FF2B5EF4-FFF2-40B4-BE49-F238E27FC236}">
                <a16:creationId xmlns:a16="http://schemas.microsoft.com/office/drawing/2014/main" id="{C1F88484-98B2-33EB-CD03-DE9F568047B1}"/>
              </a:ext>
            </a:extLst>
          </p:cNvPr>
          <p:cNvSpPr/>
          <p:nvPr/>
        </p:nvSpPr>
        <p:spPr>
          <a:xfrm>
            <a:off x="8458200" y="5715000"/>
            <a:ext cx="914400" cy="914400"/>
          </a:xfrm>
          <a:prstGeom prst="chord">
            <a:avLst>
              <a:gd name="adj1" fmla="val 6117786"/>
              <a:gd name="adj2" fmla="val 188778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Chord</a:t>
            </a:r>
            <a:endParaRPr lang="en-US"/>
          </a:p>
        </p:txBody>
      </p:sp>
      <p:sp>
        <p:nvSpPr>
          <p:cNvPr id="74" name="Arc">
            <a:extLst>
              <a:ext uri="{FF2B5EF4-FFF2-40B4-BE49-F238E27FC236}">
                <a16:creationId xmlns:a16="http://schemas.microsoft.com/office/drawing/2014/main" id="{4C73E447-2030-9B45-BCC9-3B45758F1FA8}"/>
              </a:ext>
            </a:extLst>
          </p:cNvPr>
          <p:cNvSpPr/>
          <p:nvPr/>
        </p:nvSpPr>
        <p:spPr>
          <a:xfrm>
            <a:off x="9372600" y="5715000"/>
            <a:ext cx="914400" cy="914400"/>
          </a:xfrm>
          <a:prstGeom prst="arc">
            <a:avLst>
              <a:gd name="adj1" fmla="val 7072020"/>
              <a:gd name="adj2" fmla="val 45816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Arc</a:t>
            </a:r>
            <a:endParaRPr lang="en-US" dirty="0"/>
          </a:p>
        </p:txBody>
      </p:sp>
      <p:sp>
        <p:nvSpPr>
          <p:cNvPr id="75" name="LeftBracket">
            <a:extLst>
              <a:ext uri="{FF2B5EF4-FFF2-40B4-BE49-F238E27FC236}">
                <a16:creationId xmlns:a16="http://schemas.microsoft.com/office/drawing/2014/main" id="{E6FC8384-CCE4-C1F7-03D3-3BBE408EB453}"/>
              </a:ext>
            </a:extLst>
          </p:cNvPr>
          <p:cNvSpPr/>
          <p:nvPr/>
        </p:nvSpPr>
        <p:spPr>
          <a:xfrm>
            <a:off x="10287000" y="5715000"/>
            <a:ext cx="914400" cy="914400"/>
          </a:xfrm>
          <a:prstGeom prst="leftBracke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LeftBracket</a:t>
            </a:r>
            <a:endParaRPr lang="en-US" dirty="0"/>
          </a:p>
        </p:txBody>
      </p:sp>
      <p:sp>
        <p:nvSpPr>
          <p:cNvPr id="76" name="RightBracket">
            <a:extLst>
              <a:ext uri="{FF2B5EF4-FFF2-40B4-BE49-F238E27FC236}">
                <a16:creationId xmlns:a16="http://schemas.microsoft.com/office/drawing/2014/main" id="{43E31A9B-E84D-9936-6E7B-6BD2B5F2488A}"/>
              </a:ext>
            </a:extLst>
          </p:cNvPr>
          <p:cNvSpPr/>
          <p:nvPr/>
        </p:nvSpPr>
        <p:spPr>
          <a:xfrm>
            <a:off x="11201400" y="5715000"/>
            <a:ext cx="914400" cy="914400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RightBracket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Brace">
            <a:extLst>
              <a:ext uri="{FF2B5EF4-FFF2-40B4-BE49-F238E27FC236}">
                <a16:creationId xmlns:a16="http://schemas.microsoft.com/office/drawing/2014/main" id="{D081F6A3-7C04-AE9A-2277-10E5622CF9C1}"/>
              </a:ext>
            </a:extLst>
          </p:cNvPr>
          <p:cNvSpPr/>
          <p:nvPr/>
        </p:nvSpPr>
        <p:spPr>
          <a:xfrm>
            <a:off x="228600" y="228600"/>
            <a:ext cx="914400" cy="914400"/>
          </a:xfrm>
          <a:prstGeom prst="leftBr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LeftBrace</a:t>
            </a:r>
            <a:endParaRPr lang="en-US"/>
          </a:p>
        </p:txBody>
      </p:sp>
      <p:sp>
        <p:nvSpPr>
          <p:cNvPr id="3" name="RightBrace">
            <a:extLst>
              <a:ext uri="{FF2B5EF4-FFF2-40B4-BE49-F238E27FC236}">
                <a16:creationId xmlns:a16="http://schemas.microsoft.com/office/drawing/2014/main" id="{AE97E330-8B80-BB8E-7985-A81D94892ACC}"/>
              </a:ext>
            </a:extLst>
          </p:cNvPr>
          <p:cNvSpPr/>
          <p:nvPr/>
        </p:nvSpPr>
        <p:spPr>
          <a:xfrm>
            <a:off x="1143000" y="228600"/>
            <a:ext cx="914400" cy="914400"/>
          </a:xfrm>
          <a:prstGeom prst="rightBr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RightBrace</a:t>
            </a:r>
            <a:endParaRPr lang="en-US" dirty="0"/>
          </a:p>
        </p:txBody>
      </p:sp>
      <p:sp>
        <p:nvSpPr>
          <p:cNvPr id="4" name="BracketPair">
            <a:extLst>
              <a:ext uri="{FF2B5EF4-FFF2-40B4-BE49-F238E27FC236}">
                <a16:creationId xmlns:a16="http://schemas.microsoft.com/office/drawing/2014/main" id="{6CA070DB-45B7-76AC-1BFA-4E48FBE472F0}"/>
              </a:ext>
            </a:extLst>
          </p:cNvPr>
          <p:cNvSpPr/>
          <p:nvPr/>
        </p:nvSpPr>
        <p:spPr>
          <a:xfrm>
            <a:off x="2057400" y="228600"/>
            <a:ext cx="914400" cy="914400"/>
          </a:xfrm>
          <a:prstGeom prst="bracketPai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BracketPair</a:t>
            </a:r>
            <a:endParaRPr lang="en-US" dirty="0"/>
          </a:p>
        </p:txBody>
      </p:sp>
      <p:sp>
        <p:nvSpPr>
          <p:cNvPr id="5" name="BracePair">
            <a:extLst>
              <a:ext uri="{FF2B5EF4-FFF2-40B4-BE49-F238E27FC236}">
                <a16:creationId xmlns:a16="http://schemas.microsoft.com/office/drawing/2014/main" id="{A424DE7F-BB3E-07EC-F042-0CC7AEDBE331}"/>
              </a:ext>
            </a:extLst>
          </p:cNvPr>
          <p:cNvSpPr/>
          <p:nvPr/>
        </p:nvSpPr>
        <p:spPr>
          <a:xfrm>
            <a:off x="2971800" y="228600"/>
            <a:ext cx="914400" cy="914400"/>
          </a:xfrm>
          <a:prstGeom prst="bracePai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BracePair</a:t>
            </a:r>
            <a:endParaRPr lang="en-US" dirty="0"/>
          </a:p>
        </p:txBody>
      </p:sp>
      <p:sp>
        <p:nvSpPr>
          <p:cNvPr id="6" name="CurvedConnector3">
            <a:extLst>
              <a:ext uri="{FF2B5EF4-FFF2-40B4-BE49-F238E27FC236}">
                <a16:creationId xmlns:a16="http://schemas.microsoft.com/office/drawing/2014/main" id="{90BB681F-1D16-51AC-6DD5-DF5C8D978E41}"/>
              </a:ext>
            </a:extLst>
          </p:cNvPr>
          <p:cNvSpPr/>
          <p:nvPr/>
        </p:nvSpPr>
        <p:spPr>
          <a:xfrm>
            <a:off x="9372600" y="228600"/>
            <a:ext cx="914400" cy="914400"/>
          </a:xfrm>
          <a:prstGeom prst="curvedConnector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CurvedConnector3</a:t>
            </a:r>
            <a:endParaRPr lang="en-US" dirty="0"/>
          </a:p>
        </p:txBody>
      </p:sp>
      <p:sp>
        <p:nvSpPr>
          <p:cNvPr id="7" name="CurvedConnector4">
            <a:extLst>
              <a:ext uri="{FF2B5EF4-FFF2-40B4-BE49-F238E27FC236}">
                <a16:creationId xmlns:a16="http://schemas.microsoft.com/office/drawing/2014/main" id="{9D76B20E-9204-9E56-E5D2-AC00D4C9166A}"/>
              </a:ext>
            </a:extLst>
          </p:cNvPr>
          <p:cNvSpPr/>
          <p:nvPr/>
        </p:nvSpPr>
        <p:spPr>
          <a:xfrm>
            <a:off x="10287000" y="228600"/>
            <a:ext cx="914400" cy="914400"/>
          </a:xfrm>
          <a:prstGeom prst="curvedConnecto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CurvedConnector4</a:t>
            </a:r>
            <a:endParaRPr lang="en-US" dirty="0"/>
          </a:p>
        </p:txBody>
      </p:sp>
      <p:sp>
        <p:nvSpPr>
          <p:cNvPr id="8" name="CurvedConnector5">
            <a:extLst>
              <a:ext uri="{FF2B5EF4-FFF2-40B4-BE49-F238E27FC236}">
                <a16:creationId xmlns:a16="http://schemas.microsoft.com/office/drawing/2014/main" id="{811E646C-9492-DEB2-C2F7-86E1E4DA763B}"/>
              </a:ext>
            </a:extLst>
          </p:cNvPr>
          <p:cNvSpPr/>
          <p:nvPr/>
        </p:nvSpPr>
        <p:spPr>
          <a:xfrm>
            <a:off x="11201400" y="228600"/>
            <a:ext cx="914400" cy="914400"/>
          </a:xfrm>
          <a:prstGeom prst="curvedConnecto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CurvedConnector5</a:t>
            </a:r>
            <a:endParaRPr lang="en-US" dirty="0"/>
          </a:p>
        </p:txBody>
      </p:sp>
      <p:sp>
        <p:nvSpPr>
          <p:cNvPr id="9" name="BentConnector3">
            <a:extLst>
              <a:ext uri="{FF2B5EF4-FFF2-40B4-BE49-F238E27FC236}">
                <a16:creationId xmlns:a16="http://schemas.microsoft.com/office/drawing/2014/main" id="{48B1230B-1A07-3A5C-7B97-10724DDE4600}"/>
              </a:ext>
            </a:extLst>
          </p:cNvPr>
          <p:cNvSpPr/>
          <p:nvPr/>
        </p:nvSpPr>
        <p:spPr>
          <a:xfrm>
            <a:off x="5715000" y="228600"/>
            <a:ext cx="914400" cy="914400"/>
          </a:xfrm>
          <a:prstGeom prst="bentConnector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BentConnector3</a:t>
            </a:r>
            <a:endParaRPr lang="en-US" dirty="0"/>
          </a:p>
        </p:txBody>
      </p:sp>
      <p:sp>
        <p:nvSpPr>
          <p:cNvPr id="10" name="BentConnector4">
            <a:extLst>
              <a:ext uri="{FF2B5EF4-FFF2-40B4-BE49-F238E27FC236}">
                <a16:creationId xmlns:a16="http://schemas.microsoft.com/office/drawing/2014/main" id="{CDB4586F-DF28-A202-1647-0B8A4BD3F335}"/>
              </a:ext>
            </a:extLst>
          </p:cNvPr>
          <p:cNvSpPr/>
          <p:nvPr/>
        </p:nvSpPr>
        <p:spPr>
          <a:xfrm>
            <a:off x="6629400" y="228600"/>
            <a:ext cx="914400" cy="914400"/>
          </a:xfrm>
          <a:prstGeom prst="bentConnecto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BentConnector4</a:t>
            </a:r>
            <a:endParaRPr lang="en-US" dirty="0"/>
          </a:p>
        </p:txBody>
      </p:sp>
      <p:sp>
        <p:nvSpPr>
          <p:cNvPr id="11" name="BentConnector5">
            <a:extLst>
              <a:ext uri="{FF2B5EF4-FFF2-40B4-BE49-F238E27FC236}">
                <a16:creationId xmlns:a16="http://schemas.microsoft.com/office/drawing/2014/main" id="{97F764D9-BD9B-9B17-8D19-06A45DA9E3CF}"/>
              </a:ext>
            </a:extLst>
          </p:cNvPr>
          <p:cNvSpPr/>
          <p:nvPr/>
        </p:nvSpPr>
        <p:spPr>
          <a:xfrm>
            <a:off x="7543800" y="228600"/>
            <a:ext cx="914400" cy="914400"/>
          </a:xfrm>
          <a:prstGeom prst="bentConnecto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BentConnector5</a:t>
            </a:r>
            <a:endParaRPr lang="en-US" dirty="0"/>
          </a:p>
        </p:txBody>
      </p:sp>
      <p:sp>
        <p:nvSpPr>
          <p:cNvPr id="12" name="Callout1">
            <a:extLst>
              <a:ext uri="{FF2B5EF4-FFF2-40B4-BE49-F238E27FC236}">
                <a16:creationId xmlns:a16="http://schemas.microsoft.com/office/drawing/2014/main" id="{2195B6D3-43EC-FE71-FC17-C88A49CFD873}"/>
              </a:ext>
            </a:extLst>
          </p:cNvPr>
          <p:cNvSpPr/>
          <p:nvPr/>
        </p:nvSpPr>
        <p:spPr>
          <a:xfrm>
            <a:off x="228600" y="1143000"/>
            <a:ext cx="914400" cy="914400"/>
          </a:xfrm>
          <a:prstGeom prst="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Callout1</a:t>
            </a:r>
            <a:endParaRPr lang="en-US" dirty="0"/>
          </a:p>
        </p:txBody>
      </p:sp>
      <p:sp>
        <p:nvSpPr>
          <p:cNvPr id="13" name="Callout2">
            <a:extLst>
              <a:ext uri="{FF2B5EF4-FFF2-40B4-BE49-F238E27FC236}">
                <a16:creationId xmlns:a16="http://schemas.microsoft.com/office/drawing/2014/main" id="{05A9F3C3-5D23-5785-09D9-5183E32702C6}"/>
              </a:ext>
            </a:extLst>
          </p:cNvPr>
          <p:cNvSpPr/>
          <p:nvPr/>
        </p:nvSpPr>
        <p:spPr>
          <a:xfrm>
            <a:off x="1143000" y="1143000"/>
            <a:ext cx="914400" cy="914400"/>
          </a:xfrm>
          <a:prstGeom prst="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Callout2</a:t>
            </a:r>
            <a:endParaRPr lang="en-US" dirty="0"/>
          </a:p>
        </p:txBody>
      </p:sp>
      <p:sp>
        <p:nvSpPr>
          <p:cNvPr id="14" name="Callout3">
            <a:extLst>
              <a:ext uri="{FF2B5EF4-FFF2-40B4-BE49-F238E27FC236}">
                <a16:creationId xmlns:a16="http://schemas.microsoft.com/office/drawing/2014/main" id="{4DD7EB6A-9715-F443-1C83-1EF9E9544669}"/>
              </a:ext>
            </a:extLst>
          </p:cNvPr>
          <p:cNvSpPr/>
          <p:nvPr/>
        </p:nvSpPr>
        <p:spPr>
          <a:xfrm>
            <a:off x="2057400" y="1143000"/>
            <a:ext cx="914400" cy="914400"/>
          </a:xfrm>
          <a:prstGeom prst="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Callout3</a:t>
            </a:r>
            <a:endParaRPr lang="en-US" dirty="0"/>
          </a:p>
        </p:txBody>
      </p:sp>
      <p:sp>
        <p:nvSpPr>
          <p:cNvPr id="15" name="AccentCallout1">
            <a:extLst>
              <a:ext uri="{FF2B5EF4-FFF2-40B4-BE49-F238E27FC236}">
                <a16:creationId xmlns:a16="http://schemas.microsoft.com/office/drawing/2014/main" id="{447074DF-AA27-2F43-8609-51C5B1CA9B82}"/>
              </a:ext>
            </a:extLst>
          </p:cNvPr>
          <p:cNvSpPr/>
          <p:nvPr/>
        </p:nvSpPr>
        <p:spPr>
          <a:xfrm>
            <a:off x="2971800" y="1143000"/>
            <a:ext cx="914400" cy="914400"/>
          </a:xfrm>
          <a:prstGeom prst="accent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AccentCallout1</a:t>
            </a:r>
            <a:endParaRPr lang="en-US" dirty="0"/>
          </a:p>
        </p:txBody>
      </p:sp>
      <p:sp>
        <p:nvSpPr>
          <p:cNvPr id="16" name="AccentCallout2">
            <a:extLst>
              <a:ext uri="{FF2B5EF4-FFF2-40B4-BE49-F238E27FC236}">
                <a16:creationId xmlns:a16="http://schemas.microsoft.com/office/drawing/2014/main" id="{A0932A3E-14E6-07C9-562C-298FC56E0134}"/>
              </a:ext>
            </a:extLst>
          </p:cNvPr>
          <p:cNvSpPr/>
          <p:nvPr/>
        </p:nvSpPr>
        <p:spPr>
          <a:xfrm>
            <a:off x="3886200" y="1143000"/>
            <a:ext cx="914400" cy="914400"/>
          </a:xfrm>
          <a:prstGeom prst="accent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AccentCallout2</a:t>
            </a:r>
            <a:endParaRPr lang="en-US" dirty="0"/>
          </a:p>
        </p:txBody>
      </p:sp>
      <p:sp>
        <p:nvSpPr>
          <p:cNvPr id="17" name="AccentCallout3">
            <a:extLst>
              <a:ext uri="{FF2B5EF4-FFF2-40B4-BE49-F238E27FC236}">
                <a16:creationId xmlns:a16="http://schemas.microsoft.com/office/drawing/2014/main" id="{68C79B80-09E6-5250-1606-241BFEF62D65}"/>
              </a:ext>
            </a:extLst>
          </p:cNvPr>
          <p:cNvSpPr/>
          <p:nvPr/>
        </p:nvSpPr>
        <p:spPr>
          <a:xfrm>
            <a:off x="4800600" y="1143000"/>
            <a:ext cx="914400" cy="914400"/>
          </a:xfrm>
          <a:prstGeom prst="accent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AccentCallout3</a:t>
            </a:r>
            <a:endParaRPr lang="en-US" dirty="0"/>
          </a:p>
        </p:txBody>
      </p:sp>
      <p:sp>
        <p:nvSpPr>
          <p:cNvPr id="18" name="BorderCallout1">
            <a:extLst>
              <a:ext uri="{FF2B5EF4-FFF2-40B4-BE49-F238E27FC236}">
                <a16:creationId xmlns:a16="http://schemas.microsoft.com/office/drawing/2014/main" id="{01F7BB10-5011-1126-D7CC-529840414417}"/>
              </a:ext>
            </a:extLst>
          </p:cNvPr>
          <p:cNvSpPr/>
          <p:nvPr/>
        </p:nvSpPr>
        <p:spPr>
          <a:xfrm>
            <a:off x="5715000" y="1143000"/>
            <a:ext cx="914400" cy="914400"/>
          </a:xfrm>
          <a:prstGeom prst="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BorderCallout1</a:t>
            </a:r>
            <a:endParaRPr lang="en-US" dirty="0"/>
          </a:p>
        </p:txBody>
      </p:sp>
      <p:sp>
        <p:nvSpPr>
          <p:cNvPr id="19" name="BorderCallout2">
            <a:extLst>
              <a:ext uri="{FF2B5EF4-FFF2-40B4-BE49-F238E27FC236}">
                <a16:creationId xmlns:a16="http://schemas.microsoft.com/office/drawing/2014/main" id="{0917949D-7931-79A1-CF95-E755F610B952}"/>
              </a:ext>
            </a:extLst>
          </p:cNvPr>
          <p:cNvSpPr/>
          <p:nvPr/>
        </p:nvSpPr>
        <p:spPr>
          <a:xfrm>
            <a:off x="6629400" y="1143000"/>
            <a:ext cx="914400" cy="914400"/>
          </a:xfrm>
          <a:prstGeom prst="border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BorderCallout2</a:t>
            </a:r>
            <a:endParaRPr lang="en-US" dirty="0"/>
          </a:p>
        </p:txBody>
      </p:sp>
      <p:sp>
        <p:nvSpPr>
          <p:cNvPr id="20" name="BorderCallout3">
            <a:extLst>
              <a:ext uri="{FF2B5EF4-FFF2-40B4-BE49-F238E27FC236}">
                <a16:creationId xmlns:a16="http://schemas.microsoft.com/office/drawing/2014/main" id="{A676EEED-50F1-15A7-D81D-C5730A0CE99A}"/>
              </a:ext>
            </a:extLst>
          </p:cNvPr>
          <p:cNvSpPr/>
          <p:nvPr/>
        </p:nvSpPr>
        <p:spPr>
          <a:xfrm>
            <a:off x="7543800" y="1143000"/>
            <a:ext cx="914400" cy="914400"/>
          </a:xfrm>
          <a:prstGeom prst="border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BorderCallout3</a:t>
            </a:r>
            <a:endParaRPr lang="en-US" dirty="0"/>
          </a:p>
        </p:txBody>
      </p:sp>
      <p:sp>
        <p:nvSpPr>
          <p:cNvPr id="21" name="AccentBorderCallout1">
            <a:extLst>
              <a:ext uri="{FF2B5EF4-FFF2-40B4-BE49-F238E27FC236}">
                <a16:creationId xmlns:a16="http://schemas.microsoft.com/office/drawing/2014/main" id="{E79C92D6-6CC9-317F-7F26-DD82089BDCED}"/>
              </a:ext>
            </a:extLst>
          </p:cNvPr>
          <p:cNvSpPr/>
          <p:nvPr/>
        </p:nvSpPr>
        <p:spPr>
          <a:xfrm>
            <a:off x="8458200" y="1143000"/>
            <a:ext cx="914400" cy="9144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AccentBorderCallout1</a:t>
            </a:r>
            <a:endParaRPr lang="en-US" dirty="0"/>
          </a:p>
        </p:txBody>
      </p:sp>
      <p:sp>
        <p:nvSpPr>
          <p:cNvPr id="22" name="AccentBorderCallout2">
            <a:extLst>
              <a:ext uri="{FF2B5EF4-FFF2-40B4-BE49-F238E27FC236}">
                <a16:creationId xmlns:a16="http://schemas.microsoft.com/office/drawing/2014/main" id="{BC982219-2EF8-4D75-1DDD-E81477697DC1}"/>
              </a:ext>
            </a:extLst>
          </p:cNvPr>
          <p:cNvSpPr/>
          <p:nvPr/>
        </p:nvSpPr>
        <p:spPr>
          <a:xfrm>
            <a:off x="9372600" y="1143000"/>
            <a:ext cx="914400" cy="914400"/>
          </a:xfrm>
          <a:prstGeom prst="accentBorder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AccentBorderCallout2</a:t>
            </a:r>
            <a:endParaRPr lang="en-US" dirty="0"/>
          </a:p>
        </p:txBody>
      </p:sp>
      <p:sp>
        <p:nvSpPr>
          <p:cNvPr id="23" name="AccentBorderCallout3">
            <a:extLst>
              <a:ext uri="{FF2B5EF4-FFF2-40B4-BE49-F238E27FC236}">
                <a16:creationId xmlns:a16="http://schemas.microsoft.com/office/drawing/2014/main" id="{73603B61-A3A7-DED5-23A3-F23DC64591A7}"/>
              </a:ext>
            </a:extLst>
          </p:cNvPr>
          <p:cNvSpPr/>
          <p:nvPr/>
        </p:nvSpPr>
        <p:spPr>
          <a:xfrm>
            <a:off x="10287000" y="1143000"/>
            <a:ext cx="914400" cy="914400"/>
          </a:xfrm>
          <a:prstGeom prst="accentBorder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AccentBorderCallout3</a:t>
            </a:r>
            <a:endParaRPr lang="en-US" dirty="0"/>
          </a:p>
        </p:txBody>
      </p:sp>
      <p:sp>
        <p:nvSpPr>
          <p:cNvPr id="24" name="WedgeRectangleCallout">
            <a:extLst>
              <a:ext uri="{FF2B5EF4-FFF2-40B4-BE49-F238E27FC236}">
                <a16:creationId xmlns:a16="http://schemas.microsoft.com/office/drawing/2014/main" id="{2A5C02EC-A5CF-C330-944E-D453DC50746B}"/>
              </a:ext>
            </a:extLst>
          </p:cNvPr>
          <p:cNvSpPr/>
          <p:nvPr/>
        </p:nvSpPr>
        <p:spPr>
          <a:xfrm>
            <a:off x="11201400" y="1143000"/>
            <a:ext cx="914400" cy="914400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WedgeRectangleCallout</a:t>
            </a:r>
            <a:endParaRPr lang="en-US" dirty="0"/>
          </a:p>
        </p:txBody>
      </p:sp>
      <p:sp>
        <p:nvSpPr>
          <p:cNvPr id="25" name="WedgeRoundRectangleCallout">
            <a:extLst>
              <a:ext uri="{FF2B5EF4-FFF2-40B4-BE49-F238E27FC236}">
                <a16:creationId xmlns:a16="http://schemas.microsoft.com/office/drawing/2014/main" id="{78879EDD-BFE2-B287-AB6A-CF5EBA514423}"/>
              </a:ext>
            </a:extLst>
          </p:cNvPr>
          <p:cNvSpPr/>
          <p:nvPr/>
        </p:nvSpPr>
        <p:spPr>
          <a:xfrm>
            <a:off x="228600" y="2057400"/>
            <a:ext cx="914400" cy="91440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WedgeRoundRectangleCallout</a:t>
            </a:r>
            <a:endParaRPr lang="en-US" dirty="0"/>
          </a:p>
        </p:txBody>
      </p:sp>
      <p:sp>
        <p:nvSpPr>
          <p:cNvPr id="26" name="WedgeEllipseCallout">
            <a:extLst>
              <a:ext uri="{FF2B5EF4-FFF2-40B4-BE49-F238E27FC236}">
                <a16:creationId xmlns:a16="http://schemas.microsoft.com/office/drawing/2014/main" id="{129D7A3D-EF3B-4B78-1D14-95968D71415F}"/>
              </a:ext>
            </a:extLst>
          </p:cNvPr>
          <p:cNvSpPr/>
          <p:nvPr/>
        </p:nvSpPr>
        <p:spPr>
          <a:xfrm>
            <a:off x="1143000" y="2057400"/>
            <a:ext cx="914400" cy="9144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WedgeEllipseCallout</a:t>
            </a:r>
            <a:endParaRPr lang="en-US" dirty="0"/>
          </a:p>
        </p:txBody>
      </p:sp>
      <p:sp>
        <p:nvSpPr>
          <p:cNvPr id="27" name="CloudCallout">
            <a:extLst>
              <a:ext uri="{FF2B5EF4-FFF2-40B4-BE49-F238E27FC236}">
                <a16:creationId xmlns:a16="http://schemas.microsoft.com/office/drawing/2014/main" id="{1FB33DDC-47A7-271F-1A19-9ACF6ADC66AA}"/>
              </a:ext>
            </a:extLst>
          </p:cNvPr>
          <p:cNvSpPr/>
          <p:nvPr/>
        </p:nvSpPr>
        <p:spPr>
          <a:xfrm>
            <a:off x="2057400" y="2057400"/>
            <a:ext cx="914400" cy="91440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CloudCallout</a:t>
            </a:r>
            <a:endParaRPr lang="en-US" dirty="0"/>
          </a:p>
        </p:txBody>
      </p:sp>
      <p:sp>
        <p:nvSpPr>
          <p:cNvPr id="28" name="Ribbon">
            <a:extLst>
              <a:ext uri="{FF2B5EF4-FFF2-40B4-BE49-F238E27FC236}">
                <a16:creationId xmlns:a16="http://schemas.microsoft.com/office/drawing/2014/main" id="{D939150F-AF6A-5336-089D-DEEF5ADFBF12}"/>
              </a:ext>
            </a:extLst>
          </p:cNvPr>
          <p:cNvSpPr/>
          <p:nvPr/>
        </p:nvSpPr>
        <p:spPr>
          <a:xfrm>
            <a:off x="3886200" y="2057400"/>
            <a:ext cx="914400" cy="914400"/>
          </a:xfrm>
          <a:prstGeom prst="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Ribbon</a:t>
            </a:r>
            <a:endParaRPr lang="en-US"/>
          </a:p>
        </p:txBody>
      </p:sp>
      <p:sp>
        <p:nvSpPr>
          <p:cNvPr id="29" name="Ribbon2">
            <a:extLst>
              <a:ext uri="{FF2B5EF4-FFF2-40B4-BE49-F238E27FC236}">
                <a16:creationId xmlns:a16="http://schemas.microsoft.com/office/drawing/2014/main" id="{B0DC6D06-4093-9D4C-A721-6376BEC1197E}"/>
              </a:ext>
            </a:extLst>
          </p:cNvPr>
          <p:cNvSpPr/>
          <p:nvPr/>
        </p:nvSpPr>
        <p:spPr>
          <a:xfrm>
            <a:off x="4800600" y="2057400"/>
            <a:ext cx="914400" cy="914400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Ribbon2</a:t>
            </a:r>
            <a:endParaRPr lang="en-US" dirty="0"/>
          </a:p>
        </p:txBody>
      </p:sp>
      <p:sp>
        <p:nvSpPr>
          <p:cNvPr id="30" name="EllipseRibbon">
            <a:extLst>
              <a:ext uri="{FF2B5EF4-FFF2-40B4-BE49-F238E27FC236}">
                <a16:creationId xmlns:a16="http://schemas.microsoft.com/office/drawing/2014/main" id="{95CE7223-5995-19B5-FCC1-0F0CA05243CC}"/>
              </a:ext>
            </a:extLst>
          </p:cNvPr>
          <p:cNvSpPr/>
          <p:nvPr/>
        </p:nvSpPr>
        <p:spPr>
          <a:xfrm>
            <a:off x="5715000" y="2057400"/>
            <a:ext cx="914400" cy="914400"/>
          </a:xfrm>
          <a:prstGeom prst="ellipse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EllipseRibbon</a:t>
            </a:r>
            <a:endParaRPr lang="en-US" dirty="0"/>
          </a:p>
        </p:txBody>
      </p:sp>
      <p:sp>
        <p:nvSpPr>
          <p:cNvPr id="31" name="EllipseRibbon2">
            <a:extLst>
              <a:ext uri="{FF2B5EF4-FFF2-40B4-BE49-F238E27FC236}">
                <a16:creationId xmlns:a16="http://schemas.microsoft.com/office/drawing/2014/main" id="{2F745593-2442-2E5F-5842-FF38E7D7F3AF}"/>
              </a:ext>
            </a:extLst>
          </p:cNvPr>
          <p:cNvSpPr/>
          <p:nvPr/>
        </p:nvSpPr>
        <p:spPr>
          <a:xfrm>
            <a:off x="6629400" y="2057400"/>
            <a:ext cx="914400" cy="914400"/>
          </a:xfrm>
          <a:prstGeom prst="ellipse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EllipseRibbon2</a:t>
            </a:r>
            <a:endParaRPr lang="en-US"/>
          </a:p>
        </p:txBody>
      </p:sp>
      <p:sp>
        <p:nvSpPr>
          <p:cNvPr id="32" name="LeftRightRibbon">
            <a:extLst>
              <a:ext uri="{FF2B5EF4-FFF2-40B4-BE49-F238E27FC236}">
                <a16:creationId xmlns:a16="http://schemas.microsoft.com/office/drawing/2014/main" id="{B95D2567-CE6A-7680-0930-CCB360EDA301}"/>
              </a:ext>
            </a:extLst>
          </p:cNvPr>
          <p:cNvSpPr/>
          <p:nvPr/>
        </p:nvSpPr>
        <p:spPr>
          <a:xfrm>
            <a:off x="7543800" y="2057400"/>
            <a:ext cx="914400" cy="914400"/>
          </a:xfrm>
          <a:prstGeom prst="leftRight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LeftRightRibbon</a:t>
            </a:r>
            <a:endParaRPr lang="en-US" dirty="0"/>
          </a:p>
        </p:txBody>
      </p:sp>
      <p:sp>
        <p:nvSpPr>
          <p:cNvPr id="33" name="VerticalScroll">
            <a:extLst>
              <a:ext uri="{FF2B5EF4-FFF2-40B4-BE49-F238E27FC236}">
                <a16:creationId xmlns:a16="http://schemas.microsoft.com/office/drawing/2014/main" id="{D8280B97-D612-F72E-3E40-92300CC7D6D5}"/>
              </a:ext>
            </a:extLst>
          </p:cNvPr>
          <p:cNvSpPr/>
          <p:nvPr/>
        </p:nvSpPr>
        <p:spPr>
          <a:xfrm>
            <a:off x="8458200" y="2057400"/>
            <a:ext cx="914400" cy="91440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VerticalScroll</a:t>
            </a:r>
            <a:endParaRPr lang="en-US" dirty="0"/>
          </a:p>
        </p:txBody>
      </p:sp>
      <p:sp>
        <p:nvSpPr>
          <p:cNvPr id="34" name="HorizontalScroll">
            <a:extLst>
              <a:ext uri="{FF2B5EF4-FFF2-40B4-BE49-F238E27FC236}">
                <a16:creationId xmlns:a16="http://schemas.microsoft.com/office/drawing/2014/main" id="{82FED057-5FD4-DE49-0727-20CC3B625B94}"/>
              </a:ext>
            </a:extLst>
          </p:cNvPr>
          <p:cNvSpPr/>
          <p:nvPr/>
        </p:nvSpPr>
        <p:spPr>
          <a:xfrm>
            <a:off x="9372600" y="2057400"/>
            <a:ext cx="914400" cy="914400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HorizontalScroll</a:t>
            </a:r>
            <a:endParaRPr lang="en-US" dirty="0"/>
          </a:p>
        </p:txBody>
      </p:sp>
      <p:sp>
        <p:nvSpPr>
          <p:cNvPr id="35" name="Wave">
            <a:extLst>
              <a:ext uri="{FF2B5EF4-FFF2-40B4-BE49-F238E27FC236}">
                <a16:creationId xmlns:a16="http://schemas.microsoft.com/office/drawing/2014/main" id="{ACE91803-8549-0C08-141A-28D7C48605DF}"/>
              </a:ext>
            </a:extLst>
          </p:cNvPr>
          <p:cNvSpPr/>
          <p:nvPr/>
        </p:nvSpPr>
        <p:spPr>
          <a:xfrm>
            <a:off x="10287000" y="2057400"/>
            <a:ext cx="914400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Wave</a:t>
            </a:r>
            <a:endParaRPr lang="en-US"/>
          </a:p>
        </p:txBody>
      </p:sp>
      <p:sp>
        <p:nvSpPr>
          <p:cNvPr id="36" name="DoubleWave">
            <a:extLst>
              <a:ext uri="{FF2B5EF4-FFF2-40B4-BE49-F238E27FC236}">
                <a16:creationId xmlns:a16="http://schemas.microsoft.com/office/drawing/2014/main" id="{EC733B7C-4931-E7B6-32CD-38253CD7F145}"/>
              </a:ext>
            </a:extLst>
          </p:cNvPr>
          <p:cNvSpPr/>
          <p:nvPr/>
        </p:nvSpPr>
        <p:spPr>
          <a:xfrm>
            <a:off x="11201400" y="2057400"/>
            <a:ext cx="914400" cy="9144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DoubleWave</a:t>
            </a:r>
            <a:endParaRPr lang="en-US" dirty="0"/>
          </a:p>
        </p:txBody>
      </p:sp>
      <p:sp>
        <p:nvSpPr>
          <p:cNvPr id="37" name="Plus">
            <a:extLst>
              <a:ext uri="{FF2B5EF4-FFF2-40B4-BE49-F238E27FC236}">
                <a16:creationId xmlns:a16="http://schemas.microsoft.com/office/drawing/2014/main" id="{7E8F700C-6CEA-2722-5674-B839C0EB0DAF}"/>
              </a:ext>
            </a:extLst>
          </p:cNvPr>
          <p:cNvSpPr/>
          <p:nvPr/>
        </p:nvSpPr>
        <p:spPr>
          <a:xfrm>
            <a:off x="228600" y="2971800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Plus</a:t>
            </a:r>
            <a:endParaRPr lang="en-US" dirty="0"/>
          </a:p>
        </p:txBody>
      </p:sp>
      <p:sp>
        <p:nvSpPr>
          <p:cNvPr id="38" name="Gear6">
            <a:extLst>
              <a:ext uri="{FF2B5EF4-FFF2-40B4-BE49-F238E27FC236}">
                <a16:creationId xmlns:a16="http://schemas.microsoft.com/office/drawing/2014/main" id="{63F38F4F-6459-1EB5-3169-9B4B3FC14BC1}"/>
              </a:ext>
            </a:extLst>
          </p:cNvPr>
          <p:cNvSpPr/>
          <p:nvPr/>
        </p:nvSpPr>
        <p:spPr>
          <a:xfrm>
            <a:off x="2971800" y="5715000"/>
            <a:ext cx="914400" cy="914400"/>
          </a:xfrm>
          <a:prstGeom prst="gear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Gear6</a:t>
            </a:r>
            <a:endParaRPr lang="en-US"/>
          </a:p>
        </p:txBody>
      </p:sp>
      <p:sp>
        <p:nvSpPr>
          <p:cNvPr id="39" name="Gear9">
            <a:extLst>
              <a:ext uri="{FF2B5EF4-FFF2-40B4-BE49-F238E27FC236}">
                <a16:creationId xmlns:a16="http://schemas.microsoft.com/office/drawing/2014/main" id="{A7FD1240-48CE-904C-4384-24B026AE3D35}"/>
              </a:ext>
            </a:extLst>
          </p:cNvPr>
          <p:cNvSpPr/>
          <p:nvPr/>
        </p:nvSpPr>
        <p:spPr>
          <a:xfrm>
            <a:off x="3886200" y="5715000"/>
            <a:ext cx="914400" cy="914400"/>
          </a:xfrm>
          <a:prstGeom prst="gear9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Gear9</a:t>
            </a:r>
            <a:endParaRPr lang="en-US" dirty="0"/>
          </a:p>
        </p:txBody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DD1710E1-D8B7-4294-4249-5357CB96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A734A-3B2A-47ED-9FBD-81CFB3E93756}" type="slidenum">
              <a:rPr lang="en-US" smtClean="0"/>
              <a:t>2</a:t>
            </a:fld>
            <a:endParaRPr lang="en-US"/>
          </a:p>
        </p:txBody>
      </p:sp>
      <p:sp>
        <p:nvSpPr>
          <p:cNvPr id="41" name="MathPlus">
            <a:extLst>
              <a:ext uri="{FF2B5EF4-FFF2-40B4-BE49-F238E27FC236}">
                <a16:creationId xmlns:a16="http://schemas.microsoft.com/office/drawing/2014/main" id="{D8DBD4C2-3032-2EFE-EA04-FA548638EAD5}"/>
              </a:ext>
            </a:extLst>
          </p:cNvPr>
          <p:cNvSpPr/>
          <p:nvPr/>
        </p:nvSpPr>
        <p:spPr>
          <a:xfrm>
            <a:off x="5715000" y="571500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MathPlus</a:t>
            </a:r>
            <a:endParaRPr lang="en-US" dirty="0"/>
          </a:p>
        </p:txBody>
      </p:sp>
      <p:sp>
        <p:nvSpPr>
          <p:cNvPr id="42" name="MathMinus">
            <a:extLst>
              <a:ext uri="{FF2B5EF4-FFF2-40B4-BE49-F238E27FC236}">
                <a16:creationId xmlns:a16="http://schemas.microsoft.com/office/drawing/2014/main" id="{0448AC51-2109-B304-FF38-7CB91643444F}"/>
              </a:ext>
            </a:extLst>
          </p:cNvPr>
          <p:cNvSpPr/>
          <p:nvPr/>
        </p:nvSpPr>
        <p:spPr>
          <a:xfrm>
            <a:off x="6629400" y="5715000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MathMinus</a:t>
            </a:r>
            <a:endParaRPr lang="en-US" dirty="0"/>
          </a:p>
        </p:txBody>
      </p:sp>
      <p:sp>
        <p:nvSpPr>
          <p:cNvPr id="43" name="MathMultiply">
            <a:extLst>
              <a:ext uri="{FF2B5EF4-FFF2-40B4-BE49-F238E27FC236}">
                <a16:creationId xmlns:a16="http://schemas.microsoft.com/office/drawing/2014/main" id="{7BC1E32B-B987-4BDA-1BC9-4842B25B4E8A}"/>
              </a:ext>
            </a:extLst>
          </p:cNvPr>
          <p:cNvSpPr/>
          <p:nvPr/>
        </p:nvSpPr>
        <p:spPr>
          <a:xfrm>
            <a:off x="7543800" y="57150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MathMultiply</a:t>
            </a:r>
            <a:endParaRPr lang="en-US" dirty="0"/>
          </a:p>
        </p:txBody>
      </p:sp>
      <p:sp>
        <p:nvSpPr>
          <p:cNvPr id="44" name="MathDivide">
            <a:extLst>
              <a:ext uri="{FF2B5EF4-FFF2-40B4-BE49-F238E27FC236}">
                <a16:creationId xmlns:a16="http://schemas.microsoft.com/office/drawing/2014/main" id="{41E3A444-1324-277F-F2F6-D67B01D0C721}"/>
              </a:ext>
            </a:extLst>
          </p:cNvPr>
          <p:cNvSpPr/>
          <p:nvPr/>
        </p:nvSpPr>
        <p:spPr>
          <a:xfrm>
            <a:off x="8458200" y="5715000"/>
            <a:ext cx="914400" cy="914400"/>
          </a:xfrm>
          <a:prstGeom prst="mathDivid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MathDivide</a:t>
            </a:r>
            <a:endParaRPr lang="en-US" dirty="0"/>
          </a:p>
        </p:txBody>
      </p:sp>
      <p:sp>
        <p:nvSpPr>
          <p:cNvPr id="45" name="MathEqual">
            <a:extLst>
              <a:ext uri="{FF2B5EF4-FFF2-40B4-BE49-F238E27FC236}">
                <a16:creationId xmlns:a16="http://schemas.microsoft.com/office/drawing/2014/main" id="{F5C9CD75-E028-071C-39EA-E30E79D32317}"/>
              </a:ext>
            </a:extLst>
          </p:cNvPr>
          <p:cNvSpPr/>
          <p:nvPr/>
        </p:nvSpPr>
        <p:spPr>
          <a:xfrm>
            <a:off x="9372600" y="57150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MathEqual</a:t>
            </a:r>
            <a:endParaRPr lang="en-US" dirty="0"/>
          </a:p>
        </p:txBody>
      </p:sp>
      <p:sp>
        <p:nvSpPr>
          <p:cNvPr id="46" name="MathNotEqual">
            <a:extLst>
              <a:ext uri="{FF2B5EF4-FFF2-40B4-BE49-F238E27FC236}">
                <a16:creationId xmlns:a16="http://schemas.microsoft.com/office/drawing/2014/main" id="{8E2FBDFA-4F78-B578-6062-6C4D327A005C}"/>
              </a:ext>
            </a:extLst>
          </p:cNvPr>
          <p:cNvSpPr/>
          <p:nvPr/>
        </p:nvSpPr>
        <p:spPr>
          <a:xfrm>
            <a:off x="10287000" y="5715000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MathNotEqual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7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120</Words>
  <Application>Microsoft Office PowerPoint</Application>
  <PresentationFormat>Widescreen</PresentationFormat>
  <Paragraphs>120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</dc:creator>
  <cp:lastModifiedBy>J C</cp:lastModifiedBy>
  <cp:revision>2</cp:revision>
  <dcterms:created xsi:type="dcterms:W3CDTF">2024-12-25T04:36:19Z</dcterms:created>
  <dcterms:modified xsi:type="dcterms:W3CDTF">2025-01-09T01:41:44Z</dcterms:modified>
</cp:coreProperties>
</file>