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3AF6-F8B8-A557-9B23-C05241AFB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D5E80-67D3-56A6-63C5-B1E3F3CF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9003B-AE5D-CB3C-2143-90281A23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7D8F-7E6A-4F72-E05F-CE000BFE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85B2-03C0-92C6-890A-13B7726F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88C-657E-7A0A-E548-50A3ADEB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9C2E0-04FE-F893-9BFF-1A7E0D75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FB3A-98A6-4FFA-E91D-FB4CECB2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2596-937F-F386-F059-A587CD5E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FE21-DF85-AE7A-C7B0-3D36FC90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454A8-DC63-D7EE-356A-ED5C368E4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49C1E-DBC7-0F27-9A3A-36066CBA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A9EAC-97BF-52BF-88E5-F61D0107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8885-7435-FFBF-2D95-3B646480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6855-6B7E-B21F-649A-F15D7EEA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B46E-BDDA-C212-9AF2-66771FE0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E9681-360C-2836-6924-7AF677AA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BB43-5F9B-055C-CD6D-BC89ECA8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7DED-4830-3873-1E22-7C0A02AB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F970-695A-965A-6F05-42E1F4A9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9182-70C4-75AB-D03B-4BA5FEAC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D766-5F8B-CE3F-F727-B4256607B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973CA-30F5-21B9-7DAD-814412B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6A73-FCBC-038E-A89D-F98786A6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229E-F3A2-BE25-1E20-BDB589DF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49E0-76C0-78AC-C347-798344A3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0F385-A77D-B89E-7F1D-A3FA18207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95D4-1C8B-A785-D0AC-1E7597F49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D75E0-88DB-0085-1F6D-C3B5EF8A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789A0-8265-8379-FF23-06AD4F2B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553AD-E630-EEF3-71B4-60BA666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2B33-7646-1042-8E72-892D13E4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7EDDA-746D-E07C-34EF-FE53DB71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0DD25-8D27-0B0F-9521-3CAAD250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EADB2-97DB-6290-FBA5-0225B6A1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C55BC-0BF3-05E4-4B3F-337EF1EF1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60E23-1F50-C9F8-70FB-BF329E34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1EA92-538C-DD2B-CB3A-538A8B90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20B51-1FF7-F3D4-40D6-22F0DCC8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4AD5-C2A0-6D3F-6E04-7998EA7D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8BA7D-A13A-55B5-C1DD-ED812DDA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C21C5-A92E-26D7-350E-1D51E339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142CB-07D3-4EB9-EA6B-6F3F7C2B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2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603B6-462E-185F-23B5-BAD9F12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EA734-A880-AEB9-1B4D-1352447F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75965-881F-3B10-A6F3-2BA96316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43A9-1E84-A128-1FA9-680B5AEB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0E1E-797A-B5D2-4CA6-098A7628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70AA9-92E5-FBB2-2FFE-3F28D498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0C3AD-7D71-9DDA-6F21-B65947AA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0234-9B39-EA96-C431-FF4B97D9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30AF8-DB34-E28D-DAA7-5453E017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9E7D-88CF-9CAC-4C53-8CD7A546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9494B-5334-111B-BB4F-B6118E9A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CACFF-19CE-1AB4-4DD9-AC732B7B0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8152-D89B-FC4A-1460-18C0C0D8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4890-107B-9EE0-1FA1-839BD6E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CA53C-96F1-0550-453F-6BCD254C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48521-B2E8-E012-563A-49D43BE1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F38CD-8CDE-40DB-DDC8-41C9E3249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6190-A8A1-5BF9-F3F7-89EA23D7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C1458-9E54-4D9A-9DF2-CDC8211ED2A8}" type="datetimeFigureOut">
              <a:rPr lang="en-US" smtClean="0"/>
              <a:t>10-May-25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D8920-05EF-8333-7A7D-78061BF7C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B469-94FF-D781-4C01-5F5FA6E0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D9948-FCEC-40AD-8F8B-0FA916F3B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0057C-DC8E-9C08-A86D-DD115AF9C95A}"/>
              </a:ext>
            </a:extLst>
          </p:cNvPr>
          <p:cNvGrpSpPr/>
          <p:nvPr/>
        </p:nvGrpSpPr>
        <p:grpSpPr>
          <a:xfrm>
            <a:off x="660399" y="1130300"/>
            <a:ext cx="10743001" cy="5044346"/>
            <a:chOff x="660399" y="1130300"/>
            <a:chExt cx="10743001" cy="50443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BC2195-BC1E-C584-1EE6-366272869163}"/>
                </a:ext>
              </a:extLst>
            </p:cNvPr>
            <p:cNvGrpSpPr/>
            <p:nvPr/>
          </p:nvGrpSpPr>
          <p:grpSpPr>
            <a:xfrm>
              <a:off x="660399" y="1260344"/>
              <a:ext cx="5064232" cy="1964447"/>
              <a:chOff x="660397" y="670000"/>
              <a:chExt cx="10858503" cy="196444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DB69B2-8DE1-AB4D-5D84-39990EC4F024}"/>
                  </a:ext>
                </a:extLst>
              </p:cNvPr>
              <p:cNvSpPr/>
              <p:nvPr/>
            </p:nvSpPr>
            <p:spPr>
              <a:xfrm>
                <a:off x="660399" y="670000"/>
                <a:ext cx="10858501" cy="10772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培养尊重多样观点的意识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55282E-A157-4590-71CA-BBF4AFF319BC}"/>
                  </a:ext>
                </a:extLst>
              </p:cNvPr>
              <p:cNvSpPr/>
              <p:nvPr/>
            </p:nvSpPr>
            <p:spPr>
              <a:xfrm>
                <a:off x="660397" y="2020753"/>
                <a:ext cx="10858501" cy="6136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引导学生学会倾听他人观点并尊重不同意见，培养包容性和尊重多样性的学习环境。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D6EC4B8-D971-6876-37F0-4362969BA211}"/>
                </a:ext>
              </a:extLst>
            </p:cNvPr>
            <p:cNvGrpSpPr/>
            <p:nvPr/>
          </p:nvGrpSpPr>
          <p:grpSpPr>
            <a:xfrm>
              <a:off x="6630295" y="1130300"/>
              <a:ext cx="4773105" cy="5003800"/>
              <a:chOff x="6630295" y="1130300"/>
              <a:chExt cx="4773105" cy="50038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4FFDE01-8871-9B66-1D38-13834F483443}"/>
                  </a:ext>
                </a:extLst>
              </p:cNvPr>
              <p:cNvGrpSpPr/>
              <p:nvPr/>
            </p:nvGrpSpPr>
            <p:grpSpPr>
              <a:xfrm>
                <a:off x="6630295" y="1130300"/>
                <a:ext cx="4773105" cy="1605284"/>
                <a:chOff x="639852" y="3407011"/>
                <a:chExt cx="3058845" cy="112332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C857087-5061-D377-E1E6-3AC8ABC72739}"/>
                    </a:ext>
                  </a:extLst>
                </p:cNvPr>
                <p:cNvSpPr txBox="1"/>
                <p:nvPr/>
              </p:nvSpPr>
              <p:spPr>
                <a:xfrm>
                  <a:off x="639852" y="3407011"/>
                  <a:ext cx="542471" cy="895218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01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3CCFE81-0BC8-BF7B-8223-AD9E427C5A2B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799130"/>
                  <a:chOff x="918764" y="4186851"/>
                  <a:chExt cx="2006420" cy="799130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AB63E94-10F8-606A-7030-772BDA6DD3E0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倾听不同观点</a:t>
                    </a: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E95888DA-0E2B-19B9-B69E-3DDDA77CC519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3973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学会倾听他人观点，接受不同意见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A5DA95-54BB-1894-5C17-A0DA91087ADD}"/>
                  </a:ext>
                </a:extLst>
              </p:cNvPr>
              <p:cNvGrpSpPr/>
              <p:nvPr/>
            </p:nvGrpSpPr>
            <p:grpSpPr>
              <a:xfrm>
                <a:off x="6630295" y="2869596"/>
                <a:ext cx="4773105" cy="1605284"/>
                <a:chOff x="639852" y="3407011"/>
                <a:chExt cx="3058845" cy="1123327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1C84CD-F5FC-224A-9730-3D524FE96177}"/>
                    </a:ext>
                  </a:extLst>
                </p:cNvPr>
                <p:cNvSpPr txBox="1"/>
                <p:nvPr/>
              </p:nvSpPr>
              <p:spPr>
                <a:xfrm>
                  <a:off x="639852" y="3407011"/>
                  <a:ext cx="542471" cy="895218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>
                      <a:solidFill>
                        <a:schemeClr val="accent1"/>
                      </a:solidFill>
                    </a:rPr>
                    <a:t>02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2F72356-3E8E-6A76-D50B-2AF7C089E76E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799130"/>
                  <a:chOff x="918764" y="4186851"/>
                  <a:chExt cx="2006420" cy="799130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335404DE-B01D-1895-BA87-014F4CC27876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尊重他人意见</a:t>
                    </a: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E12D6528-F162-C19F-1DE4-5CA2C6FC545E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3973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尊重他人的观点和想法</a:t>
                    </a: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4ADC71-F4FD-BDEB-B671-330C6AC66239}"/>
                  </a:ext>
                </a:extLst>
              </p:cNvPr>
              <p:cNvGrpSpPr/>
              <p:nvPr/>
            </p:nvGrpSpPr>
            <p:grpSpPr>
              <a:xfrm>
                <a:off x="6630295" y="4608892"/>
                <a:ext cx="4773105" cy="1525208"/>
                <a:chOff x="639852" y="3463045"/>
                <a:chExt cx="3058845" cy="1067293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F70F5D-108B-40A6-063A-A40C00BFEEE2}"/>
                    </a:ext>
                  </a:extLst>
                </p:cNvPr>
                <p:cNvSpPr txBox="1"/>
                <p:nvPr/>
              </p:nvSpPr>
              <p:spPr>
                <a:xfrm>
                  <a:off x="639852" y="3463045"/>
                  <a:ext cx="542471" cy="839183"/>
                </a:xfrm>
                <a:prstGeom prst="rect">
                  <a:avLst/>
                </a:prstGeom>
                <a:noFill/>
              </p:spPr>
              <p:txBody>
                <a:bodyPr wrap="none" lIns="108000" tIns="108000" rIns="108000" bIns="108000" rtlCol="0" anchor="b" anchorCtr="0">
                  <a:spAutoFit/>
                </a:bodyPr>
                <a:lstStyle/>
                <a:p>
                  <a:r>
                    <a:rPr kumimoji="1" lang="en-US" altLang="zh-CN" sz="4400" b="1" dirty="0"/>
                    <a:t>03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38F3FBA-7018-7880-045B-D22ED8896F7F}"/>
                    </a:ext>
                  </a:extLst>
                </p:cNvPr>
                <p:cNvGrpSpPr/>
                <p:nvPr/>
              </p:nvGrpSpPr>
              <p:grpSpPr>
                <a:xfrm>
                  <a:off x="1331650" y="3731208"/>
                  <a:ext cx="2367047" cy="799130"/>
                  <a:chOff x="918764" y="4186851"/>
                  <a:chExt cx="2006420" cy="799130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54902113-7AEA-B7EE-0A97-E1953A4810B7}"/>
                      </a:ext>
                    </a:extLst>
                  </p:cNvPr>
                  <p:cNvSpPr/>
                  <p:nvPr/>
                </p:nvSpPr>
                <p:spPr>
                  <a:xfrm>
                    <a:off x="918764" y="4186851"/>
                    <a:ext cx="2006420" cy="324924"/>
                  </a:xfrm>
                  <a:prstGeom prst="rect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108000" tIns="108000" rIns="108000" bIns="108000" rtlCol="0" anchor="b" anchorCtr="0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促进多元化讨论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E08D4DFC-226F-7394-00B4-760DE03C4D31}"/>
                      </a:ext>
                    </a:extLst>
                  </p:cNvPr>
                  <p:cNvSpPr/>
                  <p:nvPr/>
                </p:nvSpPr>
                <p:spPr>
                  <a:xfrm>
                    <a:off x="918764" y="4588655"/>
                    <a:ext cx="2006420" cy="3973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鼓励学生提供不同的观点和见解</a:t>
                    </a:r>
                  </a:p>
                </p:txBody>
              </p:sp>
            </p:grp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EA9F06-8A85-C55E-FD3B-A13FF6504B34}"/>
                </a:ext>
              </a:extLst>
            </p:cNvPr>
            <p:cNvGrpSpPr/>
            <p:nvPr/>
          </p:nvGrpSpPr>
          <p:grpSpPr>
            <a:xfrm>
              <a:off x="788600" y="3353784"/>
              <a:ext cx="4875815" cy="2820862"/>
              <a:chOff x="2282825" y="1120776"/>
              <a:chExt cx="7620001" cy="440848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0C61EE-8DB4-5726-B568-D6F14F520F4C}"/>
                  </a:ext>
                </a:extLst>
              </p:cNvPr>
              <p:cNvSpPr/>
              <p:nvPr/>
            </p:nvSpPr>
            <p:spPr bwMode="auto">
              <a:xfrm>
                <a:off x="5519738" y="3649663"/>
                <a:ext cx="636588" cy="739775"/>
              </a:xfrm>
              <a:custGeom>
                <a:avLst/>
                <a:gdLst>
                  <a:gd name="T0" fmla="*/ 263 w 401"/>
                  <a:gd name="T1" fmla="*/ 0 h 466"/>
                  <a:gd name="T2" fmla="*/ 401 w 401"/>
                  <a:gd name="T3" fmla="*/ 98 h 466"/>
                  <a:gd name="T4" fmla="*/ 313 w 401"/>
                  <a:gd name="T5" fmla="*/ 466 h 466"/>
                  <a:gd name="T6" fmla="*/ 0 w 401"/>
                  <a:gd name="T7" fmla="*/ 223 h 466"/>
                  <a:gd name="T8" fmla="*/ 263 w 401"/>
                  <a:gd name="T9" fmla="*/ 0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66">
                    <a:moveTo>
                      <a:pt x="263" y="0"/>
                    </a:moveTo>
                    <a:lnTo>
                      <a:pt x="401" y="98"/>
                    </a:lnTo>
                    <a:lnTo>
                      <a:pt x="313" y="466"/>
                    </a:lnTo>
                    <a:lnTo>
                      <a:pt x="0" y="223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6D75CD1-3CED-E6C0-38FA-2153176085F2}"/>
                  </a:ext>
                </a:extLst>
              </p:cNvPr>
              <p:cNvSpPr/>
              <p:nvPr/>
            </p:nvSpPr>
            <p:spPr bwMode="auto">
              <a:xfrm>
                <a:off x="3816350" y="1120776"/>
                <a:ext cx="2046288" cy="2422525"/>
              </a:xfrm>
              <a:custGeom>
                <a:avLst/>
                <a:gdLst>
                  <a:gd name="T0" fmla="*/ 509 w 543"/>
                  <a:gd name="T1" fmla="*/ 340 h 642"/>
                  <a:gd name="T2" fmla="*/ 474 w 543"/>
                  <a:gd name="T3" fmla="*/ 279 h 642"/>
                  <a:gd name="T4" fmla="*/ 487 w 543"/>
                  <a:gd name="T5" fmla="*/ 178 h 642"/>
                  <a:gd name="T6" fmla="*/ 397 w 543"/>
                  <a:gd name="T7" fmla="*/ 119 h 642"/>
                  <a:gd name="T8" fmla="*/ 148 w 543"/>
                  <a:gd name="T9" fmla="*/ 101 h 642"/>
                  <a:gd name="T10" fmla="*/ 112 w 543"/>
                  <a:gd name="T11" fmla="*/ 86 h 642"/>
                  <a:gd name="T12" fmla="*/ 18 w 543"/>
                  <a:gd name="T13" fmla="*/ 152 h 642"/>
                  <a:gd name="T14" fmla="*/ 72 w 543"/>
                  <a:gd name="T15" fmla="*/ 241 h 642"/>
                  <a:gd name="T16" fmla="*/ 25 w 543"/>
                  <a:gd name="T17" fmla="*/ 278 h 642"/>
                  <a:gd name="T18" fmla="*/ 18 w 543"/>
                  <a:gd name="T19" fmla="*/ 388 h 642"/>
                  <a:gd name="T20" fmla="*/ 30 w 543"/>
                  <a:gd name="T21" fmla="*/ 420 h 642"/>
                  <a:gd name="T22" fmla="*/ 20 w 543"/>
                  <a:gd name="T23" fmla="*/ 446 h 642"/>
                  <a:gd name="T24" fmla="*/ 13 w 543"/>
                  <a:gd name="T25" fmla="*/ 477 h 642"/>
                  <a:gd name="T26" fmla="*/ 126 w 543"/>
                  <a:gd name="T27" fmla="*/ 627 h 642"/>
                  <a:gd name="T28" fmla="*/ 261 w 543"/>
                  <a:gd name="T29" fmla="*/ 612 h 642"/>
                  <a:gd name="T30" fmla="*/ 376 w 543"/>
                  <a:gd name="T31" fmla="*/ 556 h 642"/>
                  <a:gd name="T32" fmla="*/ 403 w 543"/>
                  <a:gd name="T33" fmla="*/ 570 h 642"/>
                  <a:gd name="T34" fmla="*/ 451 w 543"/>
                  <a:gd name="T35" fmla="*/ 565 h 642"/>
                  <a:gd name="T36" fmla="*/ 470 w 543"/>
                  <a:gd name="T37" fmla="*/ 493 h 642"/>
                  <a:gd name="T38" fmla="*/ 481 w 543"/>
                  <a:gd name="T39" fmla="*/ 472 h 642"/>
                  <a:gd name="T40" fmla="*/ 495 w 543"/>
                  <a:gd name="T41" fmla="*/ 460 h 642"/>
                  <a:gd name="T42" fmla="*/ 509 w 543"/>
                  <a:gd name="T43" fmla="*/ 340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3" h="642">
                    <a:moveTo>
                      <a:pt x="509" y="340"/>
                    </a:moveTo>
                    <a:cubicBezTo>
                      <a:pt x="474" y="279"/>
                      <a:pt x="474" y="279"/>
                      <a:pt x="474" y="279"/>
                    </a:cubicBezTo>
                    <a:cubicBezTo>
                      <a:pt x="482" y="260"/>
                      <a:pt x="496" y="219"/>
                      <a:pt x="487" y="178"/>
                    </a:cubicBezTo>
                    <a:cubicBezTo>
                      <a:pt x="478" y="138"/>
                      <a:pt x="438" y="112"/>
                      <a:pt x="397" y="119"/>
                    </a:cubicBezTo>
                    <a:cubicBezTo>
                      <a:pt x="292" y="0"/>
                      <a:pt x="177" y="78"/>
                      <a:pt x="148" y="101"/>
                    </a:cubicBezTo>
                    <a:cubicBezTo>
                      <a:pt x="137" y="93"/>
                      <a:pt x="125" y="88"/>
                      <a:pt x="112" y="86"/>
                    </a:cubicBezTo>
                    <a:cubicBezTo>
                      <a:pt x="67" y="78"/>
                      <a:pt x="26" y="108"/>
                      <a:pt x="18" y="152"/>
                    </a:cubicBezTo>
                    <a:cubicBezTo>
                      <a:pt x="12" y="191"/>
                      <a:pt x="35" y="229"/>
                      <a:pt x="72" y="241"/>
                    </a:cubicBezTo>
                    <a:cubicBezTo>
                      <a:pt x="54" y="249"/>
                      <a:pt x="37" y="261"/>
                      <a:pt x="25" y="278"/>
                    </a:cubicBezTo>
                    <a:cubicBezTo>
                      <a:pt x="3" y="310"/>
                      <a:pt x="0" y="355"/>
                      <a:pt x="18" y="388"/>
                    </a:cubicBezTo>
                    <a:cubicBezTo>
                      <a:pt x="24" y="399"/>
                      <a:pt x="31" y="409"/>
                      <a:pt x="30" y="420"/>
                    </a:cubicBezTo>
                    <a:cubicBezTo>
                      <a:pt x="29" y="430"/>
                      <a:pt x="23" y="438"/>
                      <a:pt x="20" y="446"/>
                    </a:cubicBezTo>
                    <a:cubicBezTo>
                      <a:pt x="16" y="456"/>
                      <a:pt x="14" y="466"/>
                      <a:pt x="13" y="477"/>
                    </a:cubicBezTo>
                    <a:cubicBezTo>
                      <a:pt x="8" y="542"/>
                      <a:pt x="55" y="606"/>
                      <a:pt x="126" y="627"/>
                    </a:cubicBezTo>
                    <a:cubicBezTo>
                      <a:pt x="175" y="642"/>
                      <a:pt x="224" y="635"/>
                      <a:pt x="261" y="612"/>
                    </a:cubicBezTo>
                    <a:cubicBezTo>
                      <a:pt x="297" y="590"/>
                      <a:pt x="336" y="572"/>
                      <a:pt x="376" y="556"/>
                    </a:cubicBezTo>
                    <a:cubicBezTo>
                      <a:pt x="391" y="564"/>
                      <a:pt x="403" y="570"/>
                      <a:pt x="403" y="570"/>
                    </a:cubicBezTo>
                    <a:cubicBezTo>
                      <a:pt x="451" y="565"/>
                      <a:pt x="451" y="565"/>
                      <a:pt x="451" y="565"/>
                    </a:cubicBezTo>
                    <a:cubicBezTo>
                      <a:pt x="477" y="565"/>
                      <a:pt x="460" y="527"/>
                      <a:pt x="470" y="493"/>
                    </a:cubicBezTo>
                    <a:cubicBezTo>
                      <a:pt x="475" y="486"/>
                      <a:pt x="478" y="479"/>
                      <a:pt x="481" y="472"/>
                    </a:cubicBezTo>
                    <a:cubicBezTo>
                      <a:pt x="485" y="468"/>
                      <a:pt x="490" y="464"/>
                      <a:pt x="495" y="460"/>
                    </a:cubicBezTo>
                    <a:cubicBezTo>
                      <a:pt x="518" y="445"/>
                      <a:pt x="543" y="391"/>
                      <a:pt x="509" y="340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18B1781-C138-B2A3-C910-AA7A5EB5978B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36 w 473"/>
                  <a:gd name="T11" fmla="*/ 25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1D72B27-A1B8-7E69-1F76-7107F19FD3A1}"/>
                  </a:ext>
                </a:extLst>
              </p:cNvPr>
              <p:cNvSpPr/>
              <p:nvPr/>
            </p:nvSpPr>
            <p:spPr bwMode="auto">
              <a:xfrm>
                <a:off x="5994400" y="2928938"/>
                <a:ext cx="1782763" cy="1603375"/>
              </a:xfrm>
              <a:custGeom>
                <a:avLst/>
                <a:gdLst>
                  <a:gd name="T0" fmla="*/ 441 w 473"/>
                  <a:gd name="T1" fmla="*/ 5 h 425"/>
                  <a:gd name="T2" fmla="*/ 410 w 473"/>
                  <a:gd name="T3" fmla="*/ 2 h 425"/>
                  <a:gd name="T4" fmla="*/ 346 w 473"/>
                  <a:gd name="T5" fmla="*/ 0 h 425"/>
                  <a:gd name="T6" fmla="*/ 274 w 473"/>
                  <a:gd name="T7" fmla="*/ 29 h 425"/>
                  <a:gd name="T8" fmla="*/ 77 w 473"/>
                  <a:gd name="T9" fmla="*/ 203 h 425"/>
                  <a:gd name="T10" fmla="*/ 43 w 473"/>
                  <a:gd name="T11" fmla="*/ 232 h 425"/>
                  <a:gd name="T12" fmla="*/ 0 w 473"/>
                  <a:gd name="T13" fmla="*/ 378 h 425"/>
                  <a:gd name="T14" fmla="*/ 111 w 473"/>
                  <a:gd name="T15" fmla="*/ 399 h 425"/>
                  <a:gd name="T16" fmla="*/ 331 w 473"/>
                  <a:gd name="T17" fmla="*/ 126 h 425"/>
                  <a:gd name="T18" fmla="*/ 349 w 473"/>
                  <a:gd name="T19" fmla="*/ 125 h 425"/>
                  <a:gd name="T20" fmla="*/ 329 w 473"/>
                  <a:gd name="T21" fmla="*/ 132 h 425"/>
                  <a:gd name="T22" fmla="*/ 321 w 473"/>
                  <a:gd name="T23" fmla="*/ 140 h 425"/>
                  <a:gd name="T24" fmla="*/ 326 w 473"/>
                  <a:gd name="T25" fmla="*/ 149 h 425"/>
                  <a:gd name="T26" fmla="*/ 397 w 473"/>
                  <a:gd name="T27" fmla="*/ 142 h 425"/>
                  <a:gd name="T28" fmla="*/ 365 w 473"/>
                  <a:gd name="T29" fmla="*/ 92 h 425"/>
                  <a:gd name="T30" fmla="*/ 397 w 473"/>
                  <a:gd name="T31" fmla="*/ 116 h 425"/>
                  <a:gd name="T32" fmla="*/ 413 w 473"/>
                  <a:gd name="T33" fmla="*/ 100 h 425"/>
                  <a:gd name="T34" fmla="*/ 382 w 473"/>
                  <a:gd name="T35" fmla="*/ 60 h 425"/>
                  <a:gd name="T36" fmla="*/ 393 w 473"/>
                  <a:gd name="T37" fmla="*/ 66 h 425"/>
                  <a:gd name="T38" fmla="*/ 414 w 473"/>
                  <a:gd name="T39" fmla="*/ 89 h 425"/>
                  <a:gd name="T40" fmla="*/ 414 w 473"/>
                  <a:gd name="T41" fmla="*/ 91 h 425"/>
                  <a:gd name="T42" fmla="*/ 418 w 473"/>
                  <a:gd name="T43" fmla="*/ 88 h 425"/>
                  <a:gd name="T44" fmla="*/ 423 w 473"/>
                  <a:gd name="T45" fmla="*/ 55 h 425"/>
                  <a:gd name="T46" fmla="*/ 397 w 473"/>
                  <a:gd name="T47" fmla="*/ 32 h 425"/>
                  <a:gd name="T48" fmla="*/ 441 w 473"/>
                  <a:gd name="T49" fmla="*/ 36 h 425"/>
                  <a:gd name="T50" fmla="*/ 473 w 473"/>
                  <a:gd name="T51" fmla="*/ 26 h 425"/>
                  <a:gd name="T52" fmla="*/ 441 w 473"/>
                  <a:gd name="T53" fmla="*/ 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73" h="425">
                    <a:moveTo>
                      <a:pt x="441" y="5"/>
                    </a:moveTo>
                    <a:cubicBezTo>
                      <a:pt x="410" y="2"/>
                      <a:pt x="410" y="2"/>
                      <a:pt x="410" y="2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318" y="0"/>
                      <a:pt x="293" y="11"/>
                      <a:pt x="274" y="29"/>
                    </a:cubicBezTo>
                    <a:cubicBezTo>
                      <a:pt x="77" y="203"/>
                      <a:pt x="77" y="203"/>
                      <a:pt x="77" y="203"/>
                    </a:cubicBezTo>
                    <a:cubicBezTo>
                      <a:pt x="43" y="232"/>
                      <a:pt x="43" y="232"/>
                      <a:pt x="43" y="232"/>
                    </a:cubicBezTo>
                    <a:cubicBezTo>
                      <a:pt x="0" y="378"/>
                      <a:pt x="0" y="378"/>
                      <a:pt x="0" y="378"/>
                    </a:cubicBezTo>
                    <a:cubicBezTo>
                      <a:pt x="24" y="416"/>
                      <a:pt x="75" y="425"/>
                      <a:pt x="111" y="399"/>
                    </a:cubicBezTo>
                    <a:cubicBezTo>
                      <a:pt x="331" y="126"/>
                      <a:pt x="331" y="126"/>
                      <a:pt x="331" y="126"/>
                    </a:cubicBezTo>
                    <a:cubicBezTo>
                      <a:pt x="349" y="125"/>
                      <a:pt x="349" y="125"/>
                      <a:pt x="349" y="125"/>
                    </a:cubicBezTo>
                    <a:cubicBezTo>
                      <a:pt x="329" y="132"/>
                      <a:pt x="329" y="132"/>
                      <a:pt x="329" y="132"/>
                    </a:cubicBezTo>
                    <a:cubicBezTo>
                      <a:pt x="325" y="133"/>
                      <a:pt x="322" y="136"/>
                      <a:pt x="321" y="140"/>
                    </a:cubicBezTo>
                    <a:cubicBezTo>
                      <a:pt x="321" y="144"/>
                      <a:pt x="323" y="148"/>
                      <a:pt x="326" y="149"/>
                    </a:cubicBezTo>
                    <a:cubicBezTo>
                      <a:pt x="341" y="153"/>
                      <a:pt x="380" y="163"/>
                      <a:pt x="397" y="142"/>
                    </a:cubicBezTo>
                    <a:cubicBezTo>
                      <a:pt x="418" y="116"/>
                      <a:pt x="365" y="92"/>
                      <a:pt x="365" y="92"/>
                    </a:cubicBezTo>
                    <a:cubicBezTo>
                      <a:pt x="386" y="94"/>
                      <a:pt x="397" y="116"/>
                      <a:pt x="397" y="116"/>
                    </a:cubicBezTo>
                    <a:cubicBezTo>
                      <a:pt x="397" y="116"/>
                      <a:pt x="406" y="120"/>
                      <a:pt x="413" y="100"/>
                    </a:cubicBezTo>
                    <a:cubicBezTo>
                      <a:pt x="420" y="80"/>
                      <a:pt x="382" y="60"/>
                      <a:pt x="382" y="60"/>
                    </a:cubicBezTo>
                    <a:cubicBezTo>
                      <a:pt x="393" y="66"/>
                      <a:pt x="393" y="66"/>
                      <a:pt x="393" y="66"/>
                    </a:cubicBezTo>
                    <a:cubicBezTo>
                      <a:pt x="402" y="71"/>
                      <a:pt x="410" y="79"/>
                      <a:pt x="414" y="89"/>
                    </a:cubicBezTo>
                    <a:cubicBezTo>
                      <a:pt x="414" y="91"/>
                      <a:pt x="414" y="91"/>
                      <a:pt x="414" y="91"/>
                    </a:cubicBezTo>
                    <a:cubicBezTo>
                      <a:pt x="418" y="88"/>
                      <a:pt x="418" y="88"/>
                      <a:pt x="418" y="88"/>
                    </a:cubicBezTo>
                    <a:cubicBezTo>
                      <a:pt x="426" y="79"/>
                      <a:pt x="428" y="66"/>
                      <a:pt x="423" y="55"/>
                    </a:cubicBezTo>
                    <a:cubicBezTo>
                      <a:pt x="415" y="40"/>
                      <a:pt x="397" y="32"/>
                      <a:pt x="397" y="32"/>
                    </a:cubicBezTo>
                    <a:cubicBezTo>
                      <a:pt x="441" y="36"/>
                      <a:pt x="441" y="36"/>
                      <a:pt x="441" y="36"/>
                    </a:cubicBezTo>
                    <a:cubicBezTo>
                      <a:pt x="449" y="37"/>
                      <a:pt x="470" y="41"/>
                      <a:pt x="473" y="26"/>
                    </a:cubicBezTo>
                    <a:cubicBezTo>
                      <a:pt x="473" y="10"/>
                      <a:pt x="450" y="6"/>
                      <a:pt x="441" y="5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EE0754-2424-8CDB-AF67-DAF0D777FEFB}"/>
                  </a:ext>
                </a:extLst>
              </p:cNvPr>
              <p:cNvSpPr/>
              <p:nvPr/>
            </p:nvSpPr>
            <p:spPr bwMode="auto">
              <a:xfrm>
                <a:off x="7321550" y="3265488"/>
                <a:ext cx="179388" cy="112713"/>
              </a:xfrm>
              <a:custGeom>
                <a:avLst/>
                <a:gdLst>
                  <a:gd name="T0" fmla="*/ 2 w 48"/>
                  <a:gd name="T1" fmla="*/ 0 h 30"/>
                  <a:gd name="T2" fmla="*/ 16 w 48"/>
                  <a:gd name="T3" fmla="*/ 2 h 30"/>
                  <a:gd name="T4" fmla="*/ 28 w 48"/>
                  <a:gd name="T5" fmla="*/ 7 h 30"/>
                  <a:gd name="T6" fmla="*/ 39 w 48"/>
                  <a:gd name="T7" fmla="*/ 16 h 30"/>
                  <a:gd name="T8" fmla="*/ 44 w 48"/>
                  <a:gd name="T9" fmla="*/ 21 h 30"/>
                  <a:gd name="T10" fmla="*/ 48 w 48"/>
                  <a:gd name="T11" fmla="*/ 27 h 30"/>
                  <a:gd name="T12" fmla="*/ 47 w 48"/>
                  <a:gd name="T13" fmla="*/ 30 h 30"/>
                  <a:gd name="T14" fmla="*/ 44 w 48"/>
                  <a:gd name="T15" fmla="*/ 29 h 30"/>
                  <a:gd name="T16" fmla="*/ 44 w 48"/>
                  <a:gd name="T17" fmla="*/ 29 h 30"/>
                  <a:gd name="T18" fmla="*/ 44 w 48"/>
                  <a:gd name="T19" fmla="*/ 29 h 30"/>
                  <a:gd name="T20" fmla="*/ 41 w 48"/>
                  <a:gd name="T21" fmla="*/ 23 h 30"/>
                  <a:gd name="T22" fmla="*/ 36 w 48"/>
                  <a:gd name="T23" fmla="*/ 18 h 30"/>
                  <a:gd name="T24" fmla="*/ 26 w 48"/>
                  <a:gd name="T25" fmla="*/ 10 h 30"/>
                  <a:gd name="T26" fmla="*/ 15 w 48"/>
                  <a:gd name="T27" fmla="*/ 5 h 30"/>
                  <a:gd name="T28" fmla="*/ 2 w 48"/>
                  <a:gd name="T29" fmla="*/ 3 h 30"/>
                  <a:gd name="T30" fmla="*/ 2 w 48"/>
                  <a:gd name="T31" fmla="*/ 3 h 30"/>
                  <a:gd name="T32" fmla="*/ 0 w 48"/>
                  <a:gd name="T33" fmla="*/ 2 h 30"/>
                  <a:gd name="T34" fmla="*/ 2 w 48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8" h="30">
                    <a:moveTo>
                      <a:pt x="2" y="0"/>
                    </a:moveTo>
                    <a:cubicBezTo>
                      <a:pt x="7" y="0"/>
                      <a:pt x="11" y="0"/>
                      <a:pt x="16" y="2"/>
                    </a:cubicBezTo>
                    <a:cubicBezTo>
                      <a:pt x="20" y="3"/>
                      <a:pt x="24" y="5"/>
                      <a:pt x="28" y="7"/>
                    </a:cubicBezTo>
                    <a:cubicBezTo>
                      <a:pt x="32" y="10"/>
                      <a:pt x="36" y="13"/>
                      <a:pt x="39" y="16"/>
                    </a:cubicBezTo>
                    <a:cubicBezTo>
                      <a:pt x="41" y="17"/>
                      <a:pt x="42" y="19"/>
                      <a:pt x="44" y="21"/>
                    </a:cubicBezTo>
                    <a:cubicBezTo>
                      <a:pt x="45" y="23"/>
                      <a:pt x="46" y="25"/>
                      <a:pt x="48" y="27"/>
                    </a:cubicBezTo>
                    <a:cubicBezTo>
                      <a:pt x="48" y="28"/>
                      <a:pt x="48" y="29"/>
                      <a:pt x="47" y="30"/>
                    </a:cubicBezTo>
                    <a:cubicBezTo>
                      <a:pt x="46" y="30"/>
                      <a:pt x="45" y="30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3" y="27"/>
                      <a:pt x="42" y="25"/>
                      <a:pt x="41" y="23"/>
                    </a:cubicBezTo>
                    <a:cubicBezTo>
                      <a:pt x="39" y="22"/>
                      <a:pt x="38" y="20"/>
                      <a:pt x="36" y="18"/>
                    </a:cubicBezTo>
                    <a:cubicBezTo>
                      <a:pt x="33" y="15"/>
                      <a:pt x="30" y="13"/>
                      <a:pt x="26" y="10"/>
                    </a:cubicBezTo>
                    <a:cubicBezTo>
                      <a:pt x="23" y="8"/>
                      <a:pt x="19" y="6"/>
                      <a:pt x="15" y="5"/>
                    </a:cubicBezTo>
                    <a:cubicBezTo>
                      <a:pt x="11" y="4"/>
                      <a:pt x="6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F290035-E5FB-45C5-2467-72D52FC14883}"/>
                  </a:ext>
                </a:extLst>
              </p:cNvPr>
              <p:cNvSpPr/>
              <p:nvPr/>
            </p:nvSpPr>
            <p:spPr bwMode="auto">
              <a:xfrm>
                <a:off x="7407275" y="3143251"/>
                <a:ext cx="153988" cy="147638"/>
              </a:xfrm>
              <a:custGeom>
                <a:avLst/>
                <a:gdLst>
                  <a:gd name="T0" fmla="*/ 2 w 41"/>
                  <a:gd name="T1" fmla="*/ 0 h 39"/>
                  <a:gd name="T2" fmla="*/ 15 w 41"/>
                  <a:gd name="T3" fmla="*/ 5 h 39"/>
                  <a:gd name="T4" fmla="*/ 26 w 41"/>
                  <a:gd name="T5" fmla="*/ 13 h 39"/>
                  <a:gd name="T6" fmla="*/ 35 w 41"/>
                  <a:gd name="T7" fmla="*/ 24 h 39"/>
                  <a:gd name="T8" fmla="*/ 38 w 41"/>
                  <a:gd name="T9" fmla="*/ 30 h 39"/>
                  <a:gd name="T10" fmla="*/ 41 w 41"/>
                  <a:gd name="T11" fmla="*/ 36 h 39"/>
                  <a:gd name="T12" fmla="*/ 39 w 41"/>
                  <a:gd name="T13" fmla="*/ 39 h 39"/>
                  <a:gd name="T14" fmla="*/ 37 w 41"/>
                  <a:gd name="T15" fmla="*/ 38 h 39"/>
                  <a:gd name="T16" fmla="*/ 37 w 41"/>
                  <a:gd name="T17" fmla="*/ 38 h 39"/>
                  <a:gd name="T18" fmla="*/ 37 w 41"/>
                  <a:gd name="T19" fmla="*/ 38 h 39"/>
                  <a:gd name="T20" fmla="*/ 34 w 41"/>
                  <a:gd name="T21" fmla="*/ 31 h 39"/>
                  <a:gd name="T22" fmla="*/ 32 w 41"/>
                  <a:gd name="T23" fmla="*/ 26 h 39"/>
                  <a:gd name="T24" fmla="*/ 24 w 41"/>
                  <a:gd name="T25" fmla="*/ 15 h 39"/>
                  <a:gd name="T26" fmla="*/ 14 w 41"/>
                  <a:gd name="T27" fmla="*/ 7 h 39"/>
                  <a:gd name="T28" fmla="*/ 2 w 41"/>
                  <a:gd name="T29" fmla="*/ 3 h 39"/>
                  <a:gd name="T30" fmla="*/ 1 w 41"/>
                  <a:gd name="T31" fmla="*/ 2 h 39"/>
                  <a:gd name="T32" fmla="*/ 1 w 41"/>
                  <a:gd name="T33" fmla="*/ 1 h 39"/>
                  <a:gd name="T34" fmla="*/ 2 w 41"/>
                  <a:gd name="T3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39">
                    <a:moveTo>
                      <a:pt x="2" y="0"/>
                    </a:moveTo>
                    <a:cubicBezTo>
                      <a:pt x="7" y="1"/>
                      <a:pt x="11" y="2"/>
                      <a:pt x="15" y="5"/>
                    </a:cubicBezTo>
                    <a:cubicBezTo>
                      <a:pt x="19" y="7"/>
                      <a:pt x="23" y="10"/>
                      <a:pt x="26" y="13"/>
                    </a:cubicBezTo>
                    <a:cubicBezTo>
                      <a:pt x="29" y="16"/>
                      <a:pt x="32" y="20"/>
                      <a:pt x="35" y="24"/>
                    </a:cubicBezTo>
                    <a:cubicBezTo>
                      <a:pt x="36" y="26"/>
                      <a:pt x="37" y="28"/>
                      <a:pt x="38" y="30"/>
                    </a:cubicBezTo>
                    <a:cubicBezTo>
                      <a:pt x="39" y="32"/>
                      <a:pt x="40" y="34"/>
                      <a:pt x="41" y="36"/>
                    </a:cubicBezTo>
                    <a:cubicBezTo>
                      <a:pt x="41" y="37"/>
                      <a:pt x="41" y="38"/>
                      <a:pt x="39" y="39"/>
                    </a:cubicBezTo>
                    <a:cubicBezTo>
                      <a:pt x="38" y="39"/>
                      <a:pt x="37" y="39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6" y="36"/>
                      <a:pt x="35" y="33"/>
                      <a:pt x="34" y="31"/>
                    </a:cubicBezTo>
                    <a:cubicBezTo>
                      <a:pt x="33" y="30"/>
                      <a:pt x="33" y="27"/>
                      <a:pt x="32" y="26"/>
                    </a:cubicBezTo>
                    <a:cubicBezTo>
                      <a:pt x="29" y="22"/>
                      <a:pt x="27" y="18"/>
                      <a:pt x="24" y="15"/>
                    </a:cubicBezTo>
                    <a:cubicBezTo>
                      <a:pt x="21" y="12"/>
                      <a:pt x="17" y="9"/>
                      <a:pt x="14" y="7"/>
                    </a:cubicBezTo>
                    <a:cubicBezTo>
                      <a:pt x="10" y="5"/>
                      <a:pt x="6" y="3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1" y="1"/>
                    </a:cubicBezTo>
                    <a:cubicBezTo>
                      <a:pt x="1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3044938-2C6A-8370-AEA4-B27E2D87A0DB}"/>
                  </a:ext>
                </a:extLst>
              </p:cNvPr>
              <p:cNvSpPr/>
              <p:nvPr/>
            </p:nvSpPr>
            <p:spPr bwMode="auto">
              <a:xfrm>
                <a:off x="7007225" y="3405188"/>
                <a:ext cx="234950" cy="138113"/>
              </a:xfrm>
              <a:custGeom>
                <a:avLst/>
                <a:gdLst>
                  <a:gd name="T0" fmla="*/ 0 w 62"/>
                  <a:gd name="T1" fmla="*/ 0 h 37"/>
                  <a:gd name="T2" fmla="*/ 32 w 62"/>
                  <a:gd name="T3" fmla="*/ 37 h 37"/>
                  <a:gd name="T4" fmla="*/ 62 w 62"/>
                  <a:gd name="T5" fmla="*/ 0 h 37"/>
                  <a:gd name="T6" fmla="*/ 62 w 62"/>
                  <a:gd name="T7" fmla="*/ 0 h 37"/>
                  <a:gd name="T8" fmla="*/ 23 w 62"/>
                  <a:gd name="T9" fmla="*/ 4 h 37"/>
                  <a:gd name="T10" fmla="*/ 0 w 62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7">
                    <a:moveTo>
                      <a:pt x="0" y="0"/>
                    </a:moveTo>
                    <a:cubicBezTo>
                      <a:pt x="32" y="37"/>
                      <a:pt x="32" y="37"/>
                      <a:pt x="32" y="3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15" y="4"/>
                      <a:pt x="7" y="3"/>
                      <a:pt x="0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F0C0B2B-3E6E-21A1-1BA3-184EE568E0BE}"/>
                  </a:ext>
                </a:extLst>
              </p:cNvPr>
              <p:cNvSpPr/>
              <p:nvPr/>
            </p:nvSpPr>
            <p:spPr bwMode="auto">
              <a:xfrm>
                <a:off x="5948363" y="3649663"/>
                <a:ext cx="207963" cy="460375"/>
              </a:xfrm>
              <a:custGeom>
                <a:avLst/>
                <a:gdLst>
                  <a:gd name="T0" fmla="*/ 93 w 131"/>
                  <a:gd name="T1" fmla="*/ 290 h 290"/>
                  <a:gd name="T2" fmla="*/ 0 w 131"/>
                  <a:gd name="T3" fmla="*/ 0 h 290"/>
                  <a:gd name="T4" fmla="*/ 131 w 131"/>
                  <a:gd name="T5" fmla="*/ 98 h 290"/>
                  <a:gd name="T6" fmla="*/ 93 w 131"/>
                  <a:gd name="T7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290">
                    <a:moveTo>
                      <a:pt x="93" y="290"/>
                    </a:moveTo>
                    <a:lnTo>
                      <a:pt x="0" y="0"/>
                    </a:lnTo>
                    <a:lnTo>
                      <a:pt x="131" y="98"/>
                    </a:lnTo>
                    <a:lnTo>
                      <a:pt x="93" y="290"/>
                    </a:ln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FE04DE7-F85C-ADA9-FE79-303F7BD022F2}"/>
                  </a:ext>
                </a:extLst>
              </p:cNvPr>
              <p:cNvSpPr/>
              <p:nvPr/>
            </p:nvSpPr>
            <p:spPr bwMode="auto">
              <a:xfrm>
                <a:off x="5395913" y="3068638"/>
                <a:ext cx="552450" cy="928688"/>
              </a:xfrm>
              <a:custGeom>
                <a:avLst/>
                <a:gdLst>
                  <a:gd name="T0" fmla="*/ 0 w 147"/>
                  <a:gd name="T1" fmla="*/ 0 h 246"/>
                  <a:gd name="T2" fmla="*/ 147 w 147"/>
                  <a:gd name="T3" fmla="*/ 154 h 246"/>
                  <a:gd name="T4" fmla="*/ 50 w 147"/>
                  <a:gd name="T5" fmla="*/ 216 h 246"/>
                  <a:gd name="T6" fmla="*/ 0 w 147"/>
                  <a:gd name="T7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7" h="246">
                    <a:moveTo>
                      <a:pt x="0" y="0"/>
                    </a:moveTo>
                    <a:cubicBezTo>
                      <a:pt x="0" y="0"/>
                      <a:pt x="63" y="9"/>
                      <a:pt x="147" y="154"/>
                    </a:cubicBezTo>
                    <a:cubicBezTo>
                      <a:pt x="147" y="154"/>
                      <a:pt x="58" y="246"/>
                      <a:pt x="50" y="216"/>
                    </a:cubicBezTo>
                    <a:cubicBezTo>
                      <a:pt x="27" y="128"/>
                      <a:pt x="3" y="32"/>
                      <a:pt x="0" y="0"/>
                    </a:cubicBezTo>
                    <a:close/>
                  </a:path>
                </a:pathLst>
              </a:custGeom>
              <a:solidFill>
                <a:srgbClr val="6A88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A88F9F2-FC39-9730-0D1B-C4F05E38B01E}"/>
                  </a:ext>
                </a:extLst>
              </p:cNvPr>
              <p:cNvSpPr/>
              <p:nvPr/>
            </p:nvSpPr>
            <p:spPr bwMode="auto">
              <a:xfrm>
                <a:off x="5605463" y="3513138"/>
                <a:ext cx="177800" cy="333375"/>
              </a:xfrm>
              <a:custGeom>
                <a:avLst/>
                <a:gdLst>
                  <a:gd name="T0" fmla="*/ 76 w 112"/>
                  <a:gd name="T1" fmla="*/ 210 h 210"/>
                  <a:gd name="T2" fmla="*/ 0 w 112"/>
                  <a:gd name="T3" fmla="*/ 0 h 210"/>
                  <a:gd name="T4" fmla="*/ 112 w 112"/>
                  <a:gd name="T5" fmla="*/ 184 h 210"/>
                  <a:gd name="T6" fmla="*/ 76 w 112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210">
                    <a:moveTo>
                      <a:pt x="76" y="210"/>
                    </a:moveTo>
                    <a:lnTo>
                      <a:pt x="0" y="0"/>
                    </a:lnTo>
                    <a:lnTo>
                      <a:pt x="112" y="184"/>
                    </a:lnTo>
                    <a:lnTo>
                      <a:pt x="76" y="210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696C558-7566-7220-19EE-DD4304C38E45}"/>
                  </a:ext>
                </a:extLst>
              </p:cNvPr>
              <p:cNvSpPr/>
              <p:nvPr/>
            </p:nvSpPr>
            <p:spPr bwMode="auto">
              <a:xfrm>
                <a:off x="3451225" y="3000376"/>
                <a:ext cx="2406650" cy="2490788"/>
              </a:xfrm>
              <a:custGeom>
                <a:avLst/>
                <a:gdLst>
                  <a:gd name="T0" fmla="*/ 627 w 639"/>
                  <a:gd name="T1" fmla="*/ 286 h 660"/>
                  <a:gd name="T2" fmla="*/ 572 w 639"/>
                  <a:gd name="T3" fmla="*/ 136 h 660"/>
                  <a:gd name="T4" fmla="*/ 427 w 639"/>
                  <a:gd name="T5" fmla="*/ 1 h 660"/>
                  <a:gd name="T6" fmla="*/ 222 w 639"/>
                  <a:gd name="T7" fmla="*/ 3 h 660"/>
                  <a:gd name="T8" fmla="*/ 161 w 639"/>
                  <a:gd name="T9" fmla="*/ 24 h 660"/>
                  <a:gd name="T10" fmla="*/ 137 w 639"/>
                  <a:gd name="T11" fmla="*/ 49 h 660"/>
                  <a:gd name="T12" fmla="*/ 137 w 639"/>
                  <a:gd name="T13" fmla="*/ 49 h 660"/>
                  <a:gd name="T14" fmla="*/ 137 w 639"/>
                  <a:gd name="T15" fmla="*/ 49 h 660"/>
                  <a:gd name="T16" fmla="*/ 129 w 639"/>
                  <a:gd name="T17" fmla="*/ 63 h 660"/>
                  <a:gd name="T18" fmla="*/ 8 w 639"/>
                  <a:gd name="T19" fmla="*/ 266 h 660"/>
                  <a:gd name="T20" fmla="*/ 22 w 639"/>
                  <a:gd name="T21" fmla="*/ 305 h 660"/>
                  <a:gd name="T22" fmla="*/ 22 w 639"/>
                  <a:gd name="T23" fmla="*/ 305 h 660"/>
                  <a:gd name="T24" fmla="*/ 117 w 639"/>
                  <a:gd name="T25" fmla="*/ 339 h 660"/>
                  <a:gd name="T26" fmla="*/ 120 w 639"/>
                  <a:gd name="T27" fmla="*/ 660 h 660"/>
                  <a:gd name="T28" fmla="*/ 576 w 639"/>
                  <a:gd name="T29" fmla="*/ 660 h 660"/>
                  <a:gd name="T30" fmla="*/ 591 w 639"/>
                  <a:gd name="T31" fmla="*/ 427 h 660"/>
                  <a:gd name="T32" fmla="*/ 617 w 639"/>
                  <a:gd name="T33" fmla="*/ 387 h 660"/>
                  <a:gd name="T34" fmla="*/ 627 w 639"/>
                  <a:gd name="T35" fmla="*/ 28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9" h="660">
                    <a:moveTo>
                      <a:pt x="627" y="286"/>
                    </a:moveTo>
                    <a:cubicBezTo>
                      <a:pt x="572" y="136"/>
                      <a:pt x="572" y="136"/>
                      <a:pt x="572" y="136"/>
                    </a:cubicBezTo>
                    <a:cubicBezTo>
                      <a:pt x="571" y="32"/>
                      <a:pt x="522" y="0"/>
                      <a:pt x="427" y="1"/>
                    </a:cubicBezTo>
                    <a:cubicBezTo>
                      <a:pt x="222" y="3"/>
                      <a:pt x="222" y="3"/>
                      <a:pt x="222" y="3"/>
                    </a:cubicBezTo>
                    <a:cubicBezTo>
                      <a:pt x="199" y="3"/>
                      <a:pt x="178" y="11"/>
                      <a:pt x="161" y="24"/>
                    </a:cubicBezTo>
                    <a:cubicBezTo>
                      <a:pt x="152" y="31"/>
                      <a:pt x="144" y="40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4" y="54"/>
                      <a:pt x="132" y="58"/>
                      <a:pt x="129" y="63"/>
                    </a:cubicBezTo>
                    <a:cubicBezTo>
                      <a:pt x="8" y="266"/>
                      <a:pt x="8" y="266"/>
                      <a:pt x="8" y="266"/>
                    </a:cubicBezTo>
                    <a:cubicBezTo>
                      <a:pt x="0" y="281"/>
                      <a:pt x="6" y="300"/>
                      <a:pt x="22" y="305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17" y="339"/>
                      <a:pt x="117" y="339"/>
                      <a:pt x="117" y="339"/>
                    </a:cubicBezTo>
                    <a:cubicBezTo>
                      <a:pt x="120" y="660"/>
                      <a:pt x="120" y="660"/>
                      <a:pt x="120" y="660"/>
                    </a:cubicBezTo>
                    <a:cubicBezTo>
                      <a:pt x="576" y="660"/>
                      <a:pt x="576" y="660"/>
                      <a:pt x="576" y="660"/>
                    </a:cubicBezTo>
                    <a:cubicBezTo>
                      <a:pt x="591" y="427"/>
                      <a:pt x="591" y="427"/>
                      <a:pt x="591" y="427"/>
                    </a:cubicBezTo>
                    <a:cubicBezTo>
                      <a:pt x="617" y="387"/>
                      <a:pt x="617" y="387"/>
                      <a:pt x="617" y="387"/>
                    </a:cubicBezTo>
                    <a:cubicBezTo>
                      <a:pt x="635" y="358"/>
                      <a:pt x="639" y="319"/>
                      <a:pt x="627" y="286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FEED9-DFCB-2A7A-E404-40CAF57BDBE4}"/>
                  </a:ext>
                </a:extLst>
              </p:cNvPr>
              <p:cNvSpPr/>
              <p:nvPr/>
            </p:nvSpPr>
            <p:spPr bwMode="auto">
              <a:xfrm>
                <a:off x="4343400" y="1841501"/>
                <a:ext cx="1165225" cy="1476375"/>
              </a:xfrm>
              <a:custGeom>
                <a:avLst/>
                <a:gdLst>
                  <a:gd name="T0" fmla="*/ 252 w 309"/>
                  <a:gd name="T1" fmla="*/ 9 h 391"/>
                  <a:gd name="T2" fmla="*/ 248 w 309"/>
                  <a:gd name="T3" fmla="*/ 0 h 391"/>
                  <a:gd name="T4" fmla="*/ 114 w 309"/>
                  <a:gd name="T5" fmla="*/ 72 h 391"/>
                  <a:gd name="T6" fmla="*/ 55 w 309"/>
                  <a:gd name="T7" fmla="*/ 152 h 391"/>
                  <a:gd name="T8" fmla="*/ 62 w 309"/>
                  <a:gd name="T9" fmla="*/ 92 h 391"/>
                  <a:gd name="T10" fmla="*/ 30 w 309"/>
                  <a:gd name="T11" fmla="*/ 78 h 391"/>
                  <a:gd name="T12" fmla="*/ 2 w 309"/>
                  <a:gd name="T13" fmla="*/ 114 h 391"/>
                  <a:gd name="T14" fmla="*/ 41 w 309"/>
                  <a:gd name="T15" fmla="*/ 159 h 391"/>
                  <a:gd name="T16" fmla="*/ 49 w 309"/>
                  <a:gd name="T17" fmla="*/ 160 h 391"/>
                  <a:gd name="T18" fmla="*/ 49 w 309"/>
                  <a:gd name="T19" fmla="*/ 321 h 391"/>
                  <a:gd name="T20" fmla="*/ 119 w 309"/>
                  <a:gd name="T21" fmla="*/ 391 h 391"/>
                  <a:gd name="T22" fmla="*/ 132 w 309"/>
                  <a:gd name="T23" fmla="*/ 391 h 391"/>
                  <a:gd name="T24" fmla="*/ 202 w 309"/>
                  <a:gd name="T25" fmla="*/ 321 h 391"/>
                  <a:gd name="T26" fmla="*/ 202 w 309"/>
                  <a:gd name="T27" fmla="*/ 298 h 391"/>
                  <a:gd name="T28" fmla="*/ 267 w 309"/>
                  <a:gd name="T29" fmla="*/ 255 h 391"/>
                  <a:gd name="T30" fmla="*/ 299 w 309"/>
                  <a:gd name="T31" fmla="*/ 183 h 391"/>
                  <a:gd name="T32" fmla="*/ 308 w 309"/>
                  <a:gd name="T33" fmla="*/ 79 h 391"/>
                  <a:gd name="T34" fmla="*/ 308 w 309"/>
                  <a:gd name="T35" fmla="*/ 65 h 391"/>
                  <a:gd name="T36" fmla="*/ 252 w 309"/>
                  <a:gd name="T37" fmla="*/ 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9" h="391">
                    <a:moveTo>
                      <a:pt x="252" y="9"/>
                    </a:moveTo>
                    <a:cubicBezTo>
                      <a:pt x="250" y="6"/>
                      <a:pt x="249" y="3"/>
                      <a:pt x="248" y="0"/>
                    </a:cubicBezTo>
                    <a:cubicBezTo>
                      <a:pt x="229" y="41"/>
                      <a:pt x="197" y="66"/>
                      <a:pt x="114" y="72"/>
                    </a:cubicBezTo>
                    <a:cubicBezTo>
                      <a:pt x="55" y="152"/>
                      <a:pt x="55" y="152"/>
                      <a:pt x="55" y="152"/>
                    </a:cubicBezTo>
                    <a:cubicBezTo>
                      <a:pt x="62" y="92"/>
                      <a:pt x="62" y="92"/>
                      <a:pt x="62" y="92"/>
                    </a:cubicBezTo>
                    <a:cubicBezTo>
                      <a:pt x="50" y="89"/>
                      <a:pt x="39" y="84"/>
                      <a:pt x="30" y="78"/>
                    </a:cubicBezTo>
                    <a:cubicBezTo>
                      <a:pt x="15" y="83"/>
                      <a:pt x="4" y="97"/>
                      <a:pt x="2" y="114"/>
                    </a:cubicBezTo>
                    <a:cubicBezTo>
                      <a:pt x="0" y="137"/>
                      <a:pt x="18" y="157"/>
                      <a:pt x="41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9" y="321"/>
                      <a:pt x="49" y="321"/>
                      <a:pt x="49" y="321"/>
                    </a:cubicBezTo>
                    <a:cubicBezTo>
                      <a:pt x="49" y="360"/>
                      <a:pt x="80" y="391"/>
                      <a:pt x="119" y="391"/>
                    </a:cubicBezTo>
                    <a:cubicBezTo>
                      <a:pt x="132" y="391"/>
                      <a:pt x="132" y="391"/>
                      <a:pt x="132" y="391"/>
                    </a:cubicBezTo>
                    <a:cubicBezTo>
                      <a:pt x="171" y="391"/>
                      <a:pt x="202" y="360"/>
                      <a:pt x="202" y="321"/>
                    </a:cubicBezTo>
                    <a:cubicBezTo>
                      <a:pt x="202" y="298"/>
                      <a:pt x="202" y="298"/>
                      <a:pt x="202" y="298"/>
                    </a:cubicBezTo>
                    <a:cubicBezTo>
                      <a:pt x="228" y="291"/>
                      <a:pt x="251" y="276"/>
                      <a:pt x="267" y="255"/>
                    </a:cubicBezTo>
                    <a:cubicBezTo>
                      <a:pt x="285" y="236"/>
                      <a:pt x="297" y="211"/>
                      <a:pt x="299" y="183"/>
                    </a:cubicBezTo>
                    <a:cubicBezTo>
                      <a:pt x="308" y="79"/>
                      <a:pt x="308" y="79"/>
                      <a:pt x="308" y="79"/>
                    </a:cubicBezTo>
                    <a:cubicBezTo>
                      <a:pt x="308" y="74"/>
                      <a:pt x="309" y="69"/>
                      <a:pt x="308" y="65"/>
                    </a:cubicBezTo>
                    <a:cubicBezTo>
                      <a:pt x="289" y="44"/>
                      <a:pt x="261" y="28"/>
                      <a:pt x="252" y="9"/>
                    </a:cubicBez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7A43AC8-A592-97A8-A58B-08FBFFC8EFCE}"/>
                  </a:ext>
                </a:extLst>
              </p:cNvPr>
              <p:cNvSpPr/>
              <p:nvPr/>
            </p:nvSpPr>
            <p:spPr bwMode="auto">
              <a:xfrm>
                <a:off x="4302125" y="3019426"/>
                <a:ext cx="949325" cy="498475"/>
              </a:xfrm>
              <a:custGeom>
                <a:avLst/>
                <a:gdLst>
                  <a:gd name="T0" fmla="*/ 156 w 252"/>
                  <a:gd name="T1" fmla="*/ 129 h 132"/>
                  <a:gd name="T2" fmla="*/ 156 w 252"/>
                  <a:gd name="T3" fmla="*/ 96 h 132"/>
                  <a:gd name="T4" fmla="*/ 60 w 252"/>
                  <a:gd name="T5" fmla="*/ 0 h 132"/>
                  <a:gd name="T6" fmla="*/ 60 w 252"/>
                  <a:gd name="T7" fmla="*/ 0 h 132"/>
                  <a:gd name="T8" fmla="*/ 54 w 252"/>
                  <a:gd name="T9" fmla="*/ 0 h 132"/>
                  <a:gd name="T10" fmla="*/ 0 w 252"/>
                  <a:gd name="T11" fmla="*/ 132 h 132"/>
                  <a:gd name="T12" fmla="*/ 157 w 252"/>
                  <a:gd name="T13" fmla="*/ 129 h 132"/>
                  <a:gd name="T14" fmla="*/ 157 w 252"/>
                  <a:gd name="T15" fmla="*/ 96 h 132"/>
                  <a:gd name="T16" fmla="*/ 252 w 252"/>
                  <a:gd name="T17" fmla="*/ 0 h 132"/>
                  <a:gd name="T18" fmla="*/ 252 w 252"/>
                  <a:gd name="T19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2" h="132">
                    <a:moveTo>
                      <a:pt x="156" y="129"/>
                    </a:move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43"/>
                      <a:pt x="113" y="0"/>
                      <a:pt x="60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157" y="129"/>
                      <a:pt x="157" y="129"/>
                      <a:pt x="157" y="129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43"/>
                      <a:pt x="200" y="0"/>
                      <a:pt x="252" y="0"/>
                    </a:cubicBezTo>
                    <a:cubicBezTo>
                      <a:pt x="252" y="0"/>
                      <a:pt x="252" y="0"/>
                      <a:pt x="252" y="0"/>
                    </a:cubicBezTo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A22B407-3A6F-E9A9-CC44-FC024BF476E4}"/>
                  </a:ext>
                </a:extLst>
              </p:cNvPr>
              <p:cNvSpPr/>
              <p:nvPr/>
            </p:nvSpPr>
            <p:spPr bwMode="auto">
              <a:xfrm>
                <a:off x="4943475" y="3290888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909F8B2-1F51-5134-9A9A-D3E3BCC97574}"/>
                  </a:ext>
                </a:extLst>
              </p:cNvPr>
              <p:cNvSpPr/>
              <p:nvPr/>
            </p:nvSpPr>
            <p:spPr bwMode="auto">
              <a:xfrm>
                <a:off x="4943475" y="3438526"/>
                <a:ext cx="36513" cy="41275"/>
              </a:xfrm>
              <a:prstGeom prst="ellipse">
                <a:avLst/>
              </a:pr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753A369-0106-8052-F98A-E5BFEFBE5643}"/>
                  </a:ext>
                </a:extLst>
              </p:cNvPr>
              <p:cNvSpPr/>
              <p:nvPr/>
            </p:nvSpPr>
            <p:spPr bwMode="auto">
              <a:xfrm>
                <a:off x="4551363" y="2416176"/>
                <a:ext cx="1588" cy="1588"/>
              </a:xfrm>
              <a:prstGeom prst="rect">
                <a:avLst/>
              </a:pr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0455731-F0F5-2CF3-525A-F4BA93B39AFB}"/>
                  </a:ext>
                </a:extLst>
              </p:cNvPr>
              <p:cNvSpPr/>
              <p:nvPr/>
            </p:nvSpPr>
            <p:spPr bwMode="auto">
              <a:xfrm>
                <a:off x="4551363" y="2185988"/>
                <a:ext cx="25400" cy="230188"/>
              </a:xfrm>
              <a:custGeom>
                <a:avLst/>
                <a:gdLst>
                  <a:gd name="T0" fmla="*/ 6 w 7"/>
                  <a:gd name="T1" fmla="*/ 0 h 61"/>
                  <a:gd name="T2" fmla="*/ 4 w 7"/>
                  <a:gd name="T3" fmla="*/ 17 h 61"/>
                  <a:gd name="T4" fmla="*/ 0 w 7"/>
                  <a:gd name="T5" fmla="*/ 61 h 61"/>
                  <a:gd name="T6" fmla="*/ 7 w 7"/>
                  <a:gd name="T7" fmla="*/ 1 h 61"/>
                  <a:gd name="T8" fmla="*/ 6 w 7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1">
                    <a:moveTo>
                      <a:pt x="6" y="0"/>
                    </a:moveTo>
                    <a:cubicBezTo>
                      <a:pt x="5" y="6"/>
                      <a:pt x="4" y="11"/>
                      <a:pt x="4" y="17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66DB0E-9D1F-1B38-A2DD-F4FCFE125512}"/>
                  </a:ext>
                </a:extLst>
              </p:cNvPr>
              <p:cNvSpPr/>
              <p:nvPr/>
            </p:nvSpPr>
            <p:spPr bwMode="auto">
              <a:xfrm>
                <a:off x="4532313" y="2359026"/>
                <a:ext cx="814388" cy="750888"/>
              </a:xfrm>
              <a:custGeom>
                <a:avLst/>
                <a:gdLst>
                  <a:gd name="T0" fmla="*/ 3 w 216"/>
                  <a:gd name="T1" fmla="*/ 36 h 199"/>
                  <a:gd name="T2" fmla="*/ 48 w 216"/>
                  <a:gd name="T3" fmla="*/ 139 h 199"/>
                  <a:gd name="T4" fmla="*/ 93 w 216"/>
                  <a:gd name="T5" fmla="*/ 194 h 199"/>
                  <a:gd name="T6" fmla="*/ 154 w 216"/>
                  <a:gd name="T7" fmla="*/ 160 h 199"/>
                  <a:gd name="T8" fmla="*/ 216 w 216"/>
                  <a:gd name="T9" fmla="*/ 118 h 199"/>
                  <a:gd name="T10" fmla="*/ 122 w 216"/>
                  <a:gd name="T11" fmla="*/ 154 h 199"/>
                  <a:gd name="T12" fmla="*/ 122 w 216"/>
                  <a:gd name="T13" fmla="*/ 154 h 199"/>
                  <a:gd name="T14" fmla="*/ 14 w 216"/>
                  <a:gd name="T15" fmla="*/ 26 h 199"/>
                  <a:gd name="T16" fmla="*/ 16 w 216"/>
                  <a:gd name="T17" fmla="*/ 0 h 199"/>
                  <a:gd name="T18" fmla="*/ 5 w 216"/>
                  <a:gd name="T19" fmla="*/ 15 h 199"/>
                  <a:gd name="T20" fmla="*/ 3 w 216"/>
                  <a:gd name="T21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" h="199">
                    <a:moveTo>
                      <a:pt x="3" y="36"/>
                    </a:moveTo>
                    <a:cubicBezTo>
                      <a:pt x="0" y="77"/>
                      <a:pt x="18" y="115"/>
                      <a:pt x="48" y="139"/>
                    </a:cubicBezTo>
                    <a:cubicBezTo>
                      <a:pt x="48" y="165"/>
                      <a:pt x="66" y="189"/>
                      <a:pt x="93" y="194"/>
                    </a:cubicBezTo>
                    <a:cubicBezTo>
                      <a:pt x="119" y="199"/>
                      <a:pt x="144" y="184"/>
                      <a:pt x="154" y="160"/>
                    </a:cubicBezTo>
                    <a:cubicBezTo>
                      <a:pt x="179" y="153"/>
                      <a:pt x="201" y="138"/>
                      <a:pt x="216" y="118"/>
                    </a:cubicBezTo>
                    <a:cubicBezTo>
                      <a:pt x="193" y="143"/>
                      <a:pt x="158" y="157"/>
                      <a:pt x="122" y="154"/>
                    </a:cubicBezTo>
                    <a:cubicBezTo>
                      <a:pt x="122" y="154"/>
                      <a:pt x="122" y="154"/>
                      <a:pt x="122" y="154"/>
                    </a:cubicBezTo>
                    <a:cubicBezTo>
                      <a:pt x="57" y="148"/>
                      <a:pt x="8" y="91"/>
                      <a:pt x="14" y="26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5" y="15"/>
                      <a:pt x="5" y="15"/>
                      <a:pt x="5" y="15"/>
                    </a:cubicBezTo>
                    <a:lnTo>
                      <a:pt x="3" y="36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60AB5A0-EF3C-2D87-A282-B887744916AE}"/>
                  </a:ext>
                </a:extLst>
              </p:cNvPr>
              <p:cNvSpPr/>
              <p:nvPr/>
            </p:nvSpPr>
            <p:spPr bwMode="auto">
              <a:xfrm>
                <a:off x="4445000" y="2200276"/>
                <a:ext cx="84138" cy="125413"/>
              </a:xfrm>
              <a:custGeom>
                <a:avLst/>
                <a:gdLst>
                  <a:gd name="T0" fmla="*/ 2 w 22"/>
                  <a:gd name="T1" fmla="*/ 33 h 33"/>
                  <a:gd name="T2" fmla="*/ 1 w 22"/>
                  <a:gd name="T3" fmla="*/ 31 h 33"/>
                  <a:gd name="T4" fmla="*/ 2 w 22"/>
                  <a:gd name="T5" fmla="*/ 29 h 33"/>
                  <a:gd name="T6" fmla="*/ 17 w 22"/>
                  <a:gd name="T7" fmla="*/ 22 h 33"/>
                  <a:gd name="T8" fmla="*/ 5 w 22"/>
                  <a:gd name="T9" fmla="*/ 3 h 33"/>
                  <a:gd name="T10" fmla="*/ 6 w 22"/>
                  <a:gd name="T11" fmla="*/ 0 h 33"/>
                  <a:gd name="T12" fmla="*/ 8 w 22"/>
                  <a:gd name="T13" fmla="*/ 1 h 33"/>
                  <a:gd name="T14" fmla="*/ 22 w 22"/>
                  <a:gd name="T15" fmla="*/ 22 h 33"/>
                  <a:gd name="T16" fmla="*/ 22 w 22"/>
                  <a:gd name="T17" fmla="*/ 24 h 33"/>
                  <a:gd name="T18" fmla="*/ 21 w 22"/>
                  <a:gd name="T19" fmla="*/ 25 h 33"/>
                  <a:gd name="T20" fmla="*/ 3 w 22"/>
                  <a:gd name="T21" fmla="*/ 32 h 33"/>
                  <a:gd name="T22" fmla="*/ 2 w 22"/>
                  <a:gd name="T2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33">
                    <a:moveTo>
                      <a:pt x="2" y="33"/>
                    </a:moveTo>
                    <a:cubicBezTo>
                      <a:pt x="2" y="33"/>
                      <a:pt x="1" y="32"/>
                      <a:pt x="1" y="31"/>
                    </a:cubicBezTo>
                    <a:cubicBezTo>
                      <a:pt x="0" y="30"/>
                      <a:pt x="1" y="29"/>
                      <a:pt x="2" y="29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5" y="1"/>
                      <a:pt x="6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5"/>
                      <a:pt x="21" y="25"/>
                      <a:pt x="21" y="25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3" y="33"/>
                      <a:pt x="3" y="33"/>
                      <a:pt x="2" y="33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884EBCB-0803-2EFE-AC1B-82780E1FAF31}"/>
                  </a:ext>
                </a:extLst>
              </p:cNvPr>
              <p:cNvSpPr/>
              <p:nvPr/>
            </p:nvSpPr>
            <p:spPr bwMode="auto">
              <a:xfrm>
                <a:off x="4987925" y="2762251"/>
                <a:ext cx="95250" cy="57150"/>
              </a:xfrm>
              <a:custGeom>
                <a:avLst/>
                <a:gdLst>
                  <a:gd name="T0" fmla="*/ 22 w 25"/>
                  <a:gd name="T1" fmla="*/ 15 h 15"/>
                  <a:gd name="T2" fmla="*/ 21 w 25"/>
                  <a:gd name="T3" fmla="*/ 14 h 15"/>
                  <a:gd name="T4" fmla="*/ 3 w 25"/>
                  <a:gd name="T5" fmla="*/ 7 h 15"/>
                  <a:gd name="T6" fmla="*/ 0 w 25"/>
                  <a:gd name="T7" fmla="*/ 6 h 15"/>
                  <a:gd name="T8" fmla="*/ 2 w 25"/>
                  <a:gd name="T9" fmla="*/ 3 h 15"/>
                  <a:gd name="T10" fmla="*/ 24 w 25"/>
                  <a:gd name="T11" fmla="*/ 12 h 15"/>
                  <a:gd name="T12" fmla="*/ 24 w 25"/>
                  <a:gd name="T13" fmla="*/ 14 h 15"/>
                  <a:gd name="T14" fmla="*/ 22 w 2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5">
                    <a:moveTo>
                      <a:pt x="22" y="15"/>
                    </a:moveTo>
                    <a:cubicBezTo>
                      <a:pt x="22" y="15"/>
                      <a:pt x="21" y="14"/>
                      <a:pt x="21" y="14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7"/>
                      <a:pt x="1" y="7"/>
                      <a:pt x="0" y="6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3"/>
                      <a:pt x="16" y="0"/>
                      <a:pt x="24" y="12"/>
                    </a:cubicBezTo>
                    <a:cubicBezTo>
                      <a:pt x="25" y="13"/>
                      <a:pt x="24" y="14"/>
                      <a:pt x="24" y="14"/>
                    </a:cubicBezTo>
                    <a:cubicBezTo>
                      <a:pt x="23" y="15"/>
                      <a:pt x="23" y="15"/>
                      <a:pt x="22" y="1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F51710E-106A-3181-1E4A-8A2AD7B5A71B}"/>
                  </a:ext>
                </a:extLst>
              </p:cNvPr>
              <p:cNvSpPr/>
              <p:nvPr/>
            </p:nvSpPr>
            <p:spPr bwMode="auto">
              <a:xfrm>
                <a:off x="4792663" y="2370138"/>
                <a:ext cx="342900" cy="306388"/>
              </a:xfrm>
              <a:custGeom>
                <a:avLst/>
                <a:gdLst>
                  <a:gd name="T0" fmla="*/ 37 w 91"/>
                  <a:gd name="T1" fmla="*/ 11 h 81"/>
                  <a:gd name="T2" fmla="*/ 72 w 91"/>
                  <a:gd name="T3" fmla="*/ 42 h 81"/>
                  <a:gd name="T4" fmla="*/ 30 w 91"/>
                  <a:gd name="T5" fmla="*/ 64 h 81"/>
                  <a:gd name="T6" fmla="*/ 37 w 91"/>
                  <a:gd name="T7" fmla="*/ 1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1" h="81">
                    <a:moveTo>
                      <a:pt x="37" y="11"/>
                    </a:moveTo>
                    <a:cubicBezTo>
                      <a:pt x="37" y="11"/>
                      <a:pt x="53" y="30"/>
                      <a:pt x="72" y="42"/>
                    </a:cubicBezTo>
                    <a:cubicBezTo>
                      <a:pt x="91" y="54"/>
                      <a:pt x="59" y="81"/>
                      <a:pt x="30" y="64"/>
                    </a:cubicBezTo>
                    <a:cubicBezTo>
                      <a:pt x="0" y="47"/>
                      <a:pt x="22" y="0"/>
                      <a:pt x="37" y="11"/>
                    </a:cubicBez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084775-6933-8B31-4216-2E43BD509DE9}"/>
                  </a:ext>
                </a:extLst>
              </p:cNvPr>
              <p:cNvSpPr/>
              <p:nvPr/>
            </p:nvSpPr>
            <p:spPr bwMode="auto">
              <a:xfrm>
                <a:off x="4905375" y="2479676"/>
                <a:ext cx="38100" cy="90488"/>
              </a:xfrm>
              <a:custGeom>
                <a:avLst/>
                <a:gdLst>
                  <a:gd name="T0" fmla="*/ 3 w 10"/>
                  <a:gd name="T1" fmla="*/ 24 h 24"/>
                  <a:gd name="T2" fmla="*/ 2 w 10"/>
                  <a:gd name="T3" fmla="*/ 23 h 24"/>
                  <a:gd name="T4" fmla="*/ 2 w 10"/>
                  <a:gd name="T5" fmla="*/ 21 h 24"/>
                  <a:gd name="T6" fmla="*/ 1 w 10"/>
                  <a:gd name="T7" fmla="*/ 3 h 24"/>
                  <a:gd name="T8" fmla="*/ 1 w 10"/>
                  <a:gd name="T9" fmla="*/ 1 h 24"/>
                  <a:gd name="T10" fmla="*/ 3 w 10"/>
                  <a:gd name="T11" fmla="*/ 1 h 24"/>
                  <a:gd name="T12" fmla="*/ 4 w 10"/>
                  <a:gd name="T13" fmla="*/ 23 h 24"/>
                  <a:gd name="T14" fmla="*/ 3 w 10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4">
                    <a:moveTo>
                      <a:pt x="3" y="24"/>
                    </a:moveTo>
                    <a:cubicBezTo>
                      <a:pt x="2" y="24"/>
                      <a:pt x="2" y="24"/>
                      <a:pt x="2" y="23"/>
                    </a:cubicBezTo>
                    <a:cubicBezTo>
                      <a:pt x="1" y="23"/>
                      <a:pt x="1" y="22"/>
                      <a:pt x="2" y="21"/>
                    </a:cubicBezTo>
                    <a:cubicBezTo>
                      <a:pt x="6" y="16"/>
                      <a:pt x="6" y="8"/>
                      <a:pt x="1" y="3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1"/>
                    </a:cubicBezTo>
                    <a:cubicBezTo>
                      <a:pt x="9" y="7"/>
                      <a:pt x="10" y="17"/>
                      <a:pt x="4" y="23"/>
                    </a:cubicBezTo>
                    <a:cubicBezTo>
                      <a:pt x="4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8754143-7EDB-889B-1883-33C743A1BB0E}"/>
                  </a:ext>
                </a:extLst>
              </p:cNvPr>
              <p:cNvSpPr/>
              <p:nvPr/>
            </p:nvSpPr>
            <p:spPr bwMode="auto">
              <a:xfrm>
                <a:off x="4962525" y="2076451"/>
                <a:ext cx="214313" cy="79375"/>
              </a:xfrm>
              <a:custGeom>
                <a:avLst/>
                <a:gdLst>
                  <a:gd name="T0" fmla="*/ 5 w 57"/>
                  <a:gd name="T1" fmla="*/ 19 h 21"/>
                  <a:gd name="T2" fmla="*/ 17 w 57"/>
                  <a:gd name="T3" fmla="*/ 20 h 21"/>
                  <a:gd name="T4" fmla="*/ 29 w 57"/>
                  <a:gd name="T5" fmla="*/ 20 h 21"/>
                  <a:gd name="T6" fmla="*/ 41 w 57"/>
                  <a:gd name="T7" fmla="*/ 20 h 21"/>
                  <a:gd name="T8" fmla="*/ 53 w 57"/>
                  <a:gd name="T9" fmla="*/ 19 h 21"/>
                  <a:gd name="T10" fmla="*/ 53 w 57"/>
                  <a:gd name="T11" fmla="*/ 9 h 21"/>
                  <a:gd name="T12" fmla="*/ 28 w 57"/>
                  <a:gd name="T13" fmla="*/ 0 h 21"/>
                  <a:gd name="T14" fmla="*/ 4 w 57"/>
                  <a:gd name="T15" fmla="*/ 10 h 21"/>
                  <a:gd name="T16" fmla="*/ 5 w 57"/>
                  <a:gd name="T17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21">
                    <a:moveTo>
                      <a:pt x="5" y="19"/>
                    </a:moveTo>
                    <a:cubicBezTo>
                      <a:pt x="8" y="21"/>
                      <a:pt x="12" y="20"/>
                      <a:pt x="17" y="20"/>
                    </a:cubicBezTo>
                    <a:cubicBezTo>
                      <a:pt x="21" y="20"/>
                      <a:pt x="25" y="20"/>
                      <a:pt x="29" y="20"/>
                    </a:cubicBezTo>
                    <a:cubicBezTo>
                      <a:pt x="32" y="20"/>
                      <a:pt x="37" y="20"/>
                      <a:pt x="41" y="20"/>
                    </a:cubicBezTo>
                    <a:cubicBezTo>
                      <a:pt x="45" y="20"/>
                      <a:pt x="49" y="21"/>
                      <a:pt x="53" y="19"/>
                    </a:cubicBezTo>
                    <a:cubicBezTo>
                      <a:pt x="56" y="18"/>
                      <a:pt x="57" y="14"/>
                      <a:pt x="53" y="9"/>
                    </a:cubicBezTo>
                    <a:cubicBezTo>
                      <a:pt x="50" y="5"/>
                      <a:pt x="41" y="0"/>
                      <a:pt x="28" y="0"/>
                    </a:cubicBezTo>
                    <a:cubicBezTo>
                      <a:pt x="16" y="0"/>
                      <a:pt x="7" y="5"/>
                      <a:pt x="4" y="10"/>
                    </a:cubicBezTo>
                    <a:cubicBezTo>
                      <a:pt x="0" y="14"/>
                      <a:pt x="2" y="18"/>
                      <a:pt x="5" y="19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AD7D0A1-883F-0994-0323-DCB0BD0943AE}"/>
                  </a:ext>
                </a:extLst>
              </p:cNvPr>
              <p:cNvSpPr/>
              <p:nvPr/>
            </p:nvSpPr>
            <p:spPr bwMode="auto">
              <a:xfrm>
                <a:off x="5327650" y="2101851"/>
                <a:ext cx="139700" cy="60325"/>
              </a:xfrm>
              <a:custGeom>
                <a:avLst/>
                <a:gdLst>
                  <a:gd name="T0" fmla="*/ 33 w 37"/>
                  <a:gd name="T1" fmla="*/ 15 h 16"/>
                  <a:gd name="T2" fmla="*/ 25 w 37"/>
                  <a:gd name="T3" fmla="*/ 15 h 16"/>
                  <a:gd name="T4" fmla="*/ 18 w 37"/>
                  <a:gd name="T5" fmla="*/ 14 h 16"/>
                  <a:gd name="T6" fmla="*/ 10 w 37"/>
                  <a:gd name="T7" fmla="*/ 13 h 16"/>
                  <a:gd name="T8" fmla="*/ 2 w 37"/>
                  <a:gd name="T9" fmla="*/ 12 h 16"/>
                  <a:gd name="T10" fmla="*/ 2 w 37"/>
                  <a:gd name="T11" fmla="*/ 5 h 16"/>
                  <a:gd name="T12" fmla="*/ 19 w 37"/>
                  <a:gd name="T13" fmla="*/ 1 h 16"/>
                  <a:gd name="T14" fmla="*/ 35 w 37"/>
                  <a:gd name="T15" fmla="*/ 9 h 16"/>
                  <a:gd name="T16" fmla="*/ 33 w 37"/>
                  <a:gd name="T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6">
                    <a:moveTo>
                      <a:pt x="33" y="15"/>
                    </a:moveTo>
                    <a:cubicBezTo>
                      <a:pt x="31" y="16"/>
                      <a:pt x="28" y="15"/>
                      <a:pt x="25" y="15"/>
                    </a:cubicBezTo>
                    <a:cubicBezTo>
                      <a:pt x="23" y="15"/>
                      <a:pt x="20" y="14"/>
                      <a:pt x="18" y="14"/>
                    </a:cubicBezTo>
                    <a:cubicBezTo>
                      <a:pt x="15" y="14"/>
                      <a:pt x="13" y="13"/>
                      <a:pt x="10" y="13"/>
                    </a:cubicBezTo>
                    <a:cubicBezTo>
                      <a:pt x="7" y="13"/>
                      <a:pt x="4" y="13"/>
                      <a:pt x="2" y="12"/>
                    </a:cubicBezTo>
                    <a:cubicBezTo>
                      <a:pt x="0" y="11"/>
                      <a:pt x="0" y="8"/>
                      <a:pt x="2" y="5"/>
                    </a:cubicBezTo>
                    <a:cubicBezTo>
                      <a:pt x="5" y="3"/>
                      <a:pt x="11" y="0"/>
                      <a:pt x="19" y="1"/>
                    </a:cubicBezTo>
                    <a:cubicBezTo>
                      <a:pt x="27" y="2"/>
                      <a:pt x="33" y="6"/>
                      <a:pt x="35" y="9"/>
                    </a:cubicBezTo>
                    <a:cubicBezTo>
                      <a:pt x="37" y="12"/>
                      <a:pt x="35" y="15"/>
                      <a:pt x="33" y="15"/>
                    </a:cubicBezTo>
                    <a:close/>
                  </a:path>
                </a:pathLst>
              </a:custGeom>
              <a:solidFill>
                <a:srgbClr val="3531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86A39C5-A76C-466E-4901-6754EC644A02}"/>
                  </a:ext>
                </a:extLst>
              </p:cNvPr>
              <p:cNvSpPr/>
              <p:nvPr/>
            </p:nvSpPr>
            <p:spPr bwMode="auto">
              <a:xfrm>
                <a:off x="5010150" y="2268538"/>
                <a:ext cx="60325" cy="60325"/>
              </a:xfrm>
              <a:custGeom>
                <a:avLst/>
                <a:gdLst>
                  <a:gd name="T0" fmla="*/ 16 w 16"/>
                  <a:gd name="T1" fmla="*/ 9 h 16"/>
                  <a:gd name="T2" fmla="*/ 7 w 16"/>
                  <a:gd name="T3" fmla="*/ 15 h 16"/>
                  <a:gd name="T4" fmla="*/ 1 w 16"/>
                  <a:gd name="T5" fmla="*/ 7 h 16"/>
                  <a:gd name="T6" fmla="*/ 9 w 16"/>
                  <a:gd name="T7" fmla="*/ 0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5" y="13"/>
                      <a:pt x="11" y="16"/>
                      <a:pt x="7" y="15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3" y="1"/>
                      <a:pt x="16" y="5"/>
                      <a:pt x="16" y="9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BE957AA-2B1D-4F57-3695-D262AB67AE4A}"/>
                  </a:ext>
                </a:extLst>
              </p:cNvPr>
              <p:cNvSpPr/>
              <p:nvPr/>
            </p:nvSpPr>
            <p:spPr bwMode="auto">
              <a:xfrm>
                <a:off x="5338763" y="2295526"/>
                <a:ext cx="60325" cy="63500"/>
              </a:xfrm>
              <a:custGeom>
                <a:avLst/>
                <a:gdLst>
                  <a:gd name="T0" fmla="*/ 16 w 16"/>
                  <a:gd name="T1" fmla="*/ 10 h 17"/>
                  <a:gd name="T2" fmla="*/ 7 w 16"/>
                  <a:gd name="T3" fmla="*/ 16 h 17"/>
                  <a:gd name="T4" fmla="*/ 0 w 16"/>
                  <a:gd name="T5" fmla="*/ 7 h 17"/>
                  <a:gd name="T6" fmla="*/ 9 w 16"/>
                  <a:gd name="T7" fmla="*/ 1 h 17"/>
                  <a:gd name="T8" fmla="*/ 16 w 16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16" y="10"/>
                    </a:moveTo>
                    <a:cubicBezTo>
                      <a:pt x="15" y="14"/>
                      <a:pt x="11" y="17"/>
                      <a:pt x="7" y="16"/>
                    </a:cubicBezTo>
                    <a:cubicBezTo>
                      <a:pt x="3" y="15"/>
                      <a:pt x="0" y="12"/>
                      <a:pt x="0" y="7"/>
                    </a:cubicBezTo>
                    <a:cubicBezTo>
                      <a:pt x="1" y="3"/>
                      <a:pt x="5" y="0"/>
                      <a:pt x="9" y="1"/>
                    </a:cubicBezTo>
                    <a:cubicBezTo>
                      <a:pt x="13" y="2"/>
                      <a:pt x="16" y="5"/>
                      <a:pt x="16" y="10"/>
                    </a:cubicBezTo>
                    <a:close/>
                  </a:path>
                </a:pathLst>
              </a:custGeom>
              <a:solidFill>
                <a:srgbClr val="1C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376EF2-A60C-A8A3-5139-5DEDD81D9C72}"/>
                  </a:ext>
                </a:extLst>
              </p:cNvPr>
              <p:cNvSpPr/>
              <p:nvPr/>
            </p:nvSpPr>
            <p:spPr bwMode="auto">
              <a:xfrm>
                <a:off x="4992688" y="2306638"/>
                <a:ext cx="93663" cy="33338"/>
              </a:xfrm>
              <a:custGeom>
                <a:avLst/>
                <a:gdLst>
                  <a:gd name="T0" fmla="*/ 23 w 25"/>
                  <a:gd name="T1" fmla="*/ 9 h 9"/>
                  <a:gd name="T2" fmla="*/ 22 w 25"/>
                  <a:gd name="T3" fmla="*/ 8 h 9"/>
                  <a:gd name="T4" fmla="*/ 3 w 25"/>
                  <a:gd name="T5" fmla="*/ 7 h 9"/>
                  <a:gd name="T6" fmla="*/ 0 w 25"/>
                  <a:gd name="T7" fmla="*/ 6 h 9"/>
                  <a:gd name="T8" fmla="*/ 2 w 25"/>
                  <a:gd name="T9" fmla="*/ 3 h 9"/>
                  <a:gd name="T10" fmla="*/ 24 w 25"/>
                  <a:gd name="T11" fmla="*/ 5 h 9"/>
                  <a:gd name="T12" fmla="*/ 25 w 25"/>
                  <a:gd name="T13" fmla="*/ 8 h 9"/>
                  <a:gd name="T14" fmla="*/ 23 w 25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9">
                    <a:moveTo>
                      <a:pt x="23" y="9"/>
                    </a:moveTo>
                    <a:cubicBezTo>
                      <a:pt x="23" y="9"/>
                      <a:pt x="22" y="9"/>
                      <a:pt x="22" y="8"/>
                    </a:cubicBezTo>
                    <a:cubicBezTo>
                      <a:pt x="14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0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2" y="3"/>
                      <a:pt x="15" y="0"/>
                      <a:pt x="24" y="5"/>
                    </a:cubicBezTo>
                    <a:cubicBezTo>
                      <a:pt x="25" y="6"/>
                      <a:pt x="25" y="7"/>
                      <a:pt x="25" y="8"/>
                    </a:cubicBezTo>
                    <a:cubicBezTo>
                      <a:pt x="24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3E143DD-E438-32DE-AB0A-6B96A737D71D}"/>
                  </a:ext>
                </a:extLst>
              </p:cNvPr>
              <p:cNvSpPr/>
              <p:nvPr/>
            </p:nvSpPr>
            <p:spPr bwMode="auto">
              <a:xfrm>
                <a:off x="5311775" y="2336801"/>
                <a:ext cx="98425" cy="33338"/>
              </a:xfrm>
              <a:custGeom>
                <a:avLst/>
                <a:gdLst>
                  <a:gd name="T0" fmla="*/ 23 w 26"/>
                  <a:gd name="T1" fmla="*/ 9 h 9"/>
                  <a:gd name="T2" fmla="*/ 22 w 26"/>
                  <a:gd name="T3" fmla="*/ 9 h 9"/>
                  <a:gd name="T4" fmla="*/ 3 w 26"/>
                  <a:gd name="T5" fmla="*/ 7 h 9"/>
                  <a:gd name="T6" fmla="*/ 1 w 26"/>
                  <a:gd name="T7" fmla="*/ 6 h 9"/>
                  <a:gd name="T8" fmla="*/ 2 w 26"/>
                  <a:gd name="T9" fmla="*/ 3 h 9"/>
                  <a:gd name="T10" fmla="*/ 24 w 26"/>
                  <a:gd name="T11" fmla="*/ 5 h 9"/>
                  <a:gd name="T12" fmla="*/ 25 w 26"/>
                  <a:gd name="T13" fmla="*/ 8 h 9"/>
                  <a:gd name="T14" fmla="*/ 23 w 2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">
                    <a:moveTo>
                      <a:pt x="23" y="9"/>
                    </a:moveTo>
                    <a:cubicBezTo>
                      <a:pt x="23" y="9"/>
                      <a:pt x="23" y="9"/>
                      <a:pt x="22" y="9"/>
                    </a:cubicBezTo>
                    <a:cubicBezTo>
                      <a:pt x="15" y="4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5"/>
                      <a:pt x="1" y="4"/>
                      <a:pt x="2" y="3"/>
                    </a:cubicBezTo>
                    <a:cubicBezTo>
                      <a:pt x="3" y="3"/>
                      <a:pt x="15" y="0"/>
                      <a:pt x="24" y="5"/>
                    </a:cubicBezTo>
                    <a:cubicBezTo>
                      <a:pt x="25" y="6"/>
                      <a:pt x="26" y="7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DAB0FAC-5106-7F6C-6C80-0CBB3484002E}"/>
                  </a:ext>
                </a:extLst>
              </p:cNvPr>
              <p:cNvSpPr/>
              <p:nvPr/>
            </p:nvSpPr>
            <p:spPr bwMode="auto">
              <a:xfrm>
                <a:off x="4456113" y="2336801"/>
                <a:ext cx="79375" cy="79375"/>
              </a:xfrm>
              <a:custGeom>
                <a:avLst/>
                <a:gdLst>
                  <a:gd name="T0" fmla="*/ 20 w 21"/>
                  <a:gd name="T1" fmla="*/ 12 h 21"/>
                  <a:gd name="T2" fmla="*/ 9 w 21"/>
                  <a:gd name="T3" fmla="*/ 20 h 21"/>
                  <a:gd name="T4" fmla="*/ 1 w 21"/>
                  <a:gd name="T5" fmla="*/ 9 h 21"/>
                  <a:gd name="T6" fmla="*/ 12 w 21"/>
                  <a:gd name="T7" fmla="*/ 1 h 21"/>
                  <a:gd name="T8" fmla="*/ 20 w 21"/>
                  <a:gd name="T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2"/>
                    </a:moveTo>
                    <a:cubicBezTo>
                      <a:pt x="19" y="17"/>
                      <a:pt x="14" y="21"/>
                      <a:pt x="9" y="20"/>
                    </a:cubicBezTo>
                    <a:cubicBezTo>
                      <a:pt x="3" y="19"/>
                      <a:pt x="0" y="14"/>
                      <a:pt x="1" y="9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1" y="7"/>
                      <a:pt x="20" y="12"/>
                    </a:cubicBezTo>
                    <a:close/>
                  </a:path>
                </a:pathLst>
              </a:custGeom>
              <a:solidFill>
                <a:srgbClr val="F7E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77E7239-7B32-CA09-6FF2-CF1C2CC9441B}"/>
                  </a:ext>
                </a:extLst>
              </p:cNvPr>
              <p:cNvSpPr/>
              <p:nvPr/>
            </p:nvSpPr>
            <p:spPr bwMode="auto">
              <a:xfrm>
                <a:off x="4829175" y="2132013"/>
                <a:ext cx="339725" cy="333375"/>
              </a:xfrm>
              <a:custGeom>
                <a:avLst/>
                <a:gdLst>
                  <a:gd name="T0" fmla="*/ 46 w 90"/>
                  <a:gd name="T1" fmla="*/ 88 h 88"/>
                  <a:gd name="T2" fmla="*/ 38 w 90"/>
                  <a:gd name="T3" fmla="*/ 88 h 88"/>
                  <a:gd name="T4" fmla="*/ 4 w 90"/>
                  <a:gd name="T5" fmla="*/ 38 h 88"/>
                  <a:gd name="T6" fmla="*/ 54 w 90"/>
                  <a:gd name="T7" fmla="*/ 4 h 88"/>
                  <a:gd name="T8" fmla="*/ 81 w 90"/>
                  <a:gd name="T9" fmla="*/ 22 h 88"/>
                  <a:gd name="T10" fmla="*/ 88 w 90"/>
                  <a:gd name="T11" fmla="*/ 54 h 88"/>
                  <a:gd name="T12" fmla="*/ 70 w 90"/>
                  <a:gd name="T13" fmla="*/ 81 h 88"/>
                  <a:gd name="T14" fmla="*/ 46 w 90"/>
                  <a:gd name="T15" fmla="*/ 88 h 88"/>
                  <a:gd name="T16" fmla="*/ 46 w 90"/>
                  <a:gd name="T17" fmla="*/ 12 h 88"/>
                  <a:gd name="T18" fmla="*/ 12 w 90"/>
                  <a:gd name="T19" fmla="*/ 40 h 88"/>
                  <a:gd name="T20" fmla="*/ 40 w 90"/>
                  <a:gd name="T21" fmla="*/ 80 h 88"/>
                  <a:gd name="T22" fmla="*/ 65 w 90"/>
                  <a:gd name="T23" fmla="*/ 74 h 88"/>
                  <a:gd name="T24" fmla="*/ 80 w 90"/>
                  <a:gd name="T25" fmla="*/ 52 h 88"/>
                  <a:gd name="T26" fmla="*/ 80 w 90"/>
                  <a:gd name="T27" fmla="*/ 52 h 88"/>
                  <a:gd name="T28" fmla="*/ 74 w 90"/>
                  <a:gd name="T29" fmla="*/ 27 h 88"/>
                  <a:gd name="T30" fmla="*/ 52 w 90"/>
                  <a:gd name="T31" fmla="*/ 12 h 88"/>
                  <a:gd name="T32" fmla="*/ 46 w 90"/>
                  <a:gd name="T33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0" h="88">
                    <a:moveTo>
                      <a:pt x="46" y="88"/>
                    </a:moveTo>
                    <a:cubicBezTo>
                      <a:pt x="44" y="88"/>
                      <a:pt x="41" y="88"/>
                      <a:pt x="38" y="88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9" y="15"/>
                      <a:pt x="31" y="0"/>
                      <a:pt x="54" y="4"/>
                    </a:cubicBezTo>
                    <a:cubicBezTo>
                      <a:pt x="65" y="6"/>
                      <a:pt x="74" y="13"/>
                      <a:pt x="81" y="22"/>
                    </a:cubicBezTo>
                    <a:cubicBezTo>
                      <a:pt x="87" y="31"/>
                      <a:pt x="90" y="42"/>
                      <a:pt x="88" y="54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5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80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1" y="43"/>
                      <a:pt x="79" y="34"/>
                      <a:pt x="74" y="27"/>
                    </a:cubicBezTo>
                    <a:cubicBezTo>
                      <a:pt x="69" y="19"/>
                      <a:pt x="61" y="14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1464556-0A26-DA10-1449-1DE0107F3B45}"/>
                  </a:ext>
                </a:extLst>
              </p:cNvPr>
              <p:cNvSpPr/>
              <p:nvPr/>
            </p:nvSpPr>
            <p:spPr bwMode="auto">
              <a:xfrm>
                <a:off x="5218113" y="2159001"/>
                <a:ext cx="342900" cy="331788"/>
              </a:xfrm>
              <a:custGeom>
                <a:avLst/>
                <a:gdLst>
                  <a:gd name="T0" fmla="*/ 46 w 91"/>
                  <a:gd name="T1" fmla="*/ 88 h 88"/>
                  <a:gd name="T2" fmla="*/ 38 w 91"/>
                  <a:gd name="T3" fmla="*/ 87 h 88"/>
                  <a:gd name="T4" fmla="*/ 4 w 91"/>
                  <a:gd name="T5" fmla="*/ 38 h 88"/>
                  <a:gd name="T6" fmla="*/ 53 w 91"/>
                  <a:gd name="T7" fmla="*/ 4 h 88"/>
                  <a:gd name="T8" fmla="*/ 87 w 91"/>
                  <a:gd name="T9" fmla="*/ 53 h 88"/>
                  <a:gd name="T10" fmla="*/ 70 w 91"/>
                  <a:gd name="T11" fmla="*/ 81 h 88"/>
                  <a:gd name="T12" fmla="*/ 46 w 91"/>
                  <a:gd name="T13" fmla="*/ 88 h 88"/>
                  <a:gd name="T14" fmla="*/ 46 w 91"/>
                  <a:gd name="T15" fmla="*/ 12 h 88"/>
                  <a:gd name="T16" fmla="*/ 12 w 91"/>
                  <a:gd name="T17" fmla="*/ 40 h 88"/>
                  <a:gd name="T18" fmla="*/ 40 w 91"/>
                  <a:gd name="T19" fmla="*/ 80 h 88"/>
                  <a:gd name="T20" fmla="*/ 65 w 91"/>
                  <a:gd name="T21" fmla="*/ 74 h 88"/>
                  <a:gd name="T22" fmla="*/ 79 w 91"/>
                  <a:gd name="T23" fmla="*/ 52 h 88"/>
                  <a:gd name="T24" fmla="*/ 52 w 91"/>
                  <a:gd name="T25" fmla="*/ 12 h 88"/>
                  <a:gd name="T26" fmla="*/ 46 w 91"/>
                  <a:gd name="T27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88">
                    <a:moveTo>
                      <a:pt x="46" y="88"/>
                    </a:moveTo>
                    <a:cubicBezTo>
                      <a:pt x="43" y="88"/>
                      <a:pt x="41" y="88"/>
                      <a:pt x="38" y="87"/>
                    </a:cubicBezTo>
                    <a:cubicBezTo>
                      <a:pt x="15" y="83"/>
                      <a:pt x="0" y="61"/>
                      <a:pt x="4" y="38"/>
                    </a:cubicBezTo>
                    <a:cubicBezTo>
                      <a:pt x="8" y="15"/>
                      <a:pt x="30" y="0"/>
                      <a:pt x="53" y="4"/>
                    </a:cubicBezTo>
                    <a:cubicBezTo>
                      <a:pt x="76" y="9"/>
                      <a:pt x="91" y="31"/>
                      <a:pt x="87" y="53"/>
                    </a:cubicBezTo>
                    <a:cubicBezTo>
                      <a:pt x="85" y="65"/>
                      <a:pt x="79" y="74"/>
                      <a:pt x="70" y="81"/>
                    </a:cubicBezTo>
                    <a:cubicBezTo>
                      <a:pt x="63" y="86"/>
                      <a:pt x="54" y="88"/>
                      <a:pt x="46" y="88"/>
                    </a:cubicBezTo>
                    <a:close/>
                    <a:moveTo>
                      <a:pt x="46" y="12"/>
                    </a:moveTo>
                    <a:cubicBezTo>
                      <a:pt x="30" y="12"/>
                      <a:pt x="15" y="23"/>
                      <a:pt x="12" y="40"/>
                    </a:cubicBezTo>
                    <a:cubicBezTo>
                      <a:pt x="9" y="58"/>
                      <a:pt x="21" y="76"/>
                      <a:pt x="40" y="80"/>
                    </a:cubicBezTo>
                    <a:cubicBezTo>
                      <a:pt x="49" y="81"/>
                      <a:pt x="58" y="79"/>
                      <a:pt x="65" y="74"/>
                    </a:cubicBezTo>
                    <a:cubicBezTo>
                      <a:pt x="73" y="69"/>
                      <a:pt x="78" y="61"/>
                      <a:pt x="79" y="52"/>
                    </a:cubicBezTo>
                    <a:cubicBezTo>
                      <a:pt x="83" y="33"/>
                      <a:pt x="70" y="16"/>
                      <a:pt x="52" y="12"/>
                    </a:cubicBezTo>
                    <a:cubicBezTo>
                      <a:pt x="50" y="12"/>
                      <a:pt x="48" y="12"/>
                      <a:pt x="46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1C6FE02-3000-DBBB-80C3-A28855F7DEAA}"/>
                  </a:ext>
                </a:extLst>
              </p:cNvPr>
              <p:cNvSpPr/>
              <p:nvPr/>
            </p:nvSpPr>
            <p:spPr bwMode="auto">
              <a:xfrm>
                <a:off x="5143500" y="2227263"/>
                <a:ext cx="123825" cy="274638"/>
              </a:xfrm>
              <a:custGeom>
                <a:avLst/>
                <a:gdLst>
                  <a:gd name="T0" fmla="*/ 0 w 33"/>
                  <a:gd name="T1" fmla="*/ 69 h 73"/>
                  <a:gd name="T2" fmla="*/ 20 w 33"/>
                  <a:gd name="T3" fmla="*/ 69 h 73"/>
                  <a:gd name="T4" fmla="*/ 31 w 33"/>
                  <a:gd name="T5" fmla="*/ 50 h 73"/>
                  <a:gd name="T6" fmla="*/ 25 w 33"/>
                  <a:gd name="T7" fmla="*/ 43 h 73"/>
                  <a:gd name="T8" fmla="*/ 18 w 33"/>
                  <a:gd name="T9" fmla="*/ 41 h 73"/>
                  <a:gd name="T10" fmla="*/ 19 w 33"/>
                  <a:gd name="T1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73">
                    <a:moveTo>
                      <a:pt x="0" y="69"/>
                    </a:moveTo>
                    <a:cubicBezTo>
                      <a:pt x="7" y="70"/>
                      <a:pt x="13" y="73"/>
                      <a:pt x="20" y="69"/>
                    </a:cubicBezTo>
                    <a:cubicBezTo>
                      <a:pt x="27" y="66"/>
                      <a:pt x="33" y="58"/>
                      <a:pt x="31" y="50"/>
                    </a:cubicBezTo>
                    <a:cubicBezTo>
                      <a:pt x="31" y="47"/>
                      <a:pt x="28" y="44"/>
                      <a:pt x="25" y="43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9" y="0"/>
                      <a:pt x="19" y="0"/>
                      <a:pt x="19" y="0"/>
                    </a:cubicBezTo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4CABFF-4A93-752B-D327-6E10AF169B69}"/>
                  </a:ext>
                </a:extLst>
              </p:cNvPr>
              <p:cNvSpPr/>
              <p:nvPr/>
            </p:nvSpPr>
            <p:spPr bwMode="auto">
              <a:xfrm>
                <a:off x="5135563" y="2219326"/>
                <a:ext cx="139700" cy="282575"/>
              </a:xfrm>
              <a:custGeom>
                <a:avLst/>
                <a:gdLst>
                  <a:gd name="T0" fmla="*/ 14 w 37"/>
                  <a:gd name="T1" fmla="*/ 75 h 75"/>
                  <a:gd name="T2" fmla="*/ 5 w 37"/>
                  <a:gd name="T3" fmla="*/ 74 h 75"/>
                  <a:gd name="T4" fmla="*/ 2 w 37"/>
                  <a:gd name="T5" fmla="*/ 73 h 75"/>
                  <a:gd name="T6" fmla="*/ 0 w 37"/>
                  <a:gd name="T7" fmla="*/ 71 h 75"/>
                  <a:gd name="T8" fmla="*/ 3 w 37"/>
                  <a:gd name="T9" fmla="*/ 69 h 75"/>
                  <a:gd name="T10" fmla="*/ 6 w 37"/>
                  <a:gd name="T11" fmla="*/ 70 h 75"/>
                  <a:gd name="T12" fmla="*/ 21 w 37"/>
                  <a:gd name="T13" fmla="*/ 69 h 75"/>
                  <a:gd name="T14" fmla="*/ 31 w 37"/>
                  <a:gd name="T15" fmla="*/ 52 h 75"/>
                  <a:gd name="T16" fmla="*/ 26 w 37"/>
                  <a:gd name="T17" fmla="*/ 47 h 75"/>
                  <a:gd name="T18" fmla="*/ 18 w 37"/>
                  <a:gd name="T19" fmla="*/ 44 h 75"/>
                  <a:gd name="T20" fmla="*/ 19 w 37"/>
                  <a:gd name="T21" fmla="*/ 2 h 75"/>
                  <a:gd name="T22" fmla="*/ 21 w 37"/>
                  <a:gd name="T23" fmla="*/ 0 h 75"/>
                  <a:gd name="T24" fmla="*/ 23 w 37"/>
                  <a:gd name="T25" fmla="*/ 3 h 75"/>
                  <a:gd name="T26" fmla="*/ 22 w 37"/>
                  <a:gd name="T27" fmla="*/ 41 h 75"/>
                  <a:gd name="T28" fmla="*/ 28 w 37"/>
                  <a:gd name="T29" fmla="*/ 43 h 75"/>
                  <a:gd name="T30" fmla="*/ 35 w 37"/>
                  <a:gd name="T31" fmla="*/ 52 h 75"/>
                  <a:gd name="T32" fmla="*/ 23 w 37"/>
                  <a:gd name="T33" fmla="*/ 73 h 75"/>
                  <a:gd name="T34" fmla="*/ 14 w 37"/>
                  <a:gd name="T3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" h="75">
                    <a:moveTo>
                      <a:pt x="14" y="75"/>
                    </a:moveTo>
                    <a:cubicBezTo>
                      <a:pt x="11" y="75"/>
                      <a:pt x="8" y="74"/>
                      <a:pt x="5" y="74"/>
                    </a:cubicBezTo>
                    <a:cubicBezTo>
                      <a:pt x="4" y="74"/>
                      <a:pt x="3" y="73"/>
                      <a:pt x="2" y="73"/>
                    </a:cubicBezTo>
                    <a:cubicBezTo>
                      <a:pt x="1" y="73"/>
                      <a:pt x="0" y="72"/>
                      <a:pt x="0" y="71"/>
                    </a:cubicBezTo>
                    <a:cubicBezTo>
                      <a:pt x="0" y="70"/>
                      <a:pt x="1" y="69"/>
                      <a:pt x="3" y="69"/>
                    </a:cubicBezTo>
                    <a:cubicBezTo>
                      <a:pt x="4" y="69"/>
                      <a:pt x="5" y="70"/>
                      <a:pt x="6" y="70"/>
                    </a:cubicBezTo>
                    <a:cubicBezTo>
                      <a:pt x="12" y="71"/>
                      <a:pt x="16" y="72"/>
                      <a:pt x="21" y="69"/>
                    </a:cubicBezTo>
                    <a:cubicBezTo>
                      <a:pt x="27" y="66"/>
                      <a:pt x="33" y="59"/>
                      <a:pt x="31" y="52"/>
                    </a:cubicBezTo>
                    <a:cubicBezTo>
                      <a:pt x="31" y="50"/>
                      <a:pt x="29" y="48"/>
                      <a:pt x="26" y="47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20" y="0"/>
                      <a:pt x="21" y="0"/>
                    </a:cubicBezTo>
                    <a:cubicBezTo>
                      <a:pt x="22" y="1"/>
                      <a:pt x="23" y="1"/>
                      <a:pt x="23" y="3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32" y="44"/>
                      <a:pt x="35" y="48"/>
                      <a:pt x="35" y="52"/>
                    </a:cubicBezTo>
                    <a:cubicBezTo>
                      <a:pt x="37" y="61"/>
                      <a:pt x="30" y="69"/>
                      <a:pt x="23" y="73"/>
                    </a:cubicBezTo>
                    <a:cubicBezTo>
                      <a:pt x="20" y="74"/>
                      <a:pt x="17" y="75"/>
                      <a:pt x="14" y="75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18C1F1D-8F68-E384-2259-637F6D25670E}"/>
                  </a:ext>
                </a:extLst>
              </p:cNvPr>
              <p:cNvSpPr/>
              <p:nvPr/>
            </p:nvSpPr>
            <p:spPr bwMode="auto">
              <a:xfrm>
                <a:off x="5135563" y="2279651"/>
                <a:ext cx="115888" cy="68263"/>
              </a:xfrm>
              <a:custGeom>
                <a:avLst/>
                <a:gdLst>
                  <a:gd name="T0" fmla="*/ 26 w 31"/>
                  <a:gd name="T1" fmla="*/ 18 h 18"/>
                  <a:gd name="T2" fmla="*/ 5 w 31"/>
                  <a:gd name="T3" fmla="*/ 16 h 18"/>
                  <a:gd name="T4" fmla="*/ 0 w 31"/>
                  <a:gd name="T5" fmla="*/ 9 h 18"/>
                  <a:gd name="T6" fmla="*/ 31 w 31"/>
                  <a:gd name="T7" fmla="*/ 13 h 18"/>
                  <a:gd name="T8" fmla="*/ 26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26" y="18"/>
                    </a:moveTo>
                    <a:cubicBezTo>
                      <a:pt x="16" y="8"/>
                      <a:pt x="6" y="15"/>
                      <a:pt x="5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6" y="5"/>
                      <a:pt x="20" y="0"/>
                      <a:pt x="31" y="13"/>
                    </a:cubicBezTo>
                    <a:lnTo>
                      <a:pt x="26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4AE5903-59E2-1056-EAB2-FF9D51FCA5FB}"/>
                  </a:ext>
                </a:extLst>
              </p:cNvPr>
              <p:cNvSpPr/>
              <p:nvPr/>
            </p:nvSpPr>
            <p:spPr bwMode="auto">
              <a:xfrm>
                <a:off x="3890963" y="4035426"/>
                <a:ext cx="381000" cy="406400"/>
              </a:xfrm>
              <a:custGeom>
                <a:avLst/>
                <a:gdLst>
                  <a:gd name="T0" fmla="*/ 0 w 101"/>
                  <a:gd name="T1" fmla="*/ 65 h 108"/>
                  <a:gd name="T2" fmla="*/ 67 w 101"/>
                  <a:gd name="T3" fmla="*/ 86 h 108"/>
                  <a:gd name="T4" fmla="*/ 78 w 101"/>
                  <a:gd name="T5" fmla="*/ 80 h 108"/>
                  <a:gd name="T6" fmla="*/ 101 w 101"/>
                  <a:gd name="T7" fmla="*/ 0 h 108"/>
                  <a:gd name="T8" fmla="*/ 97 w 101"/>
                  <a:gd name="T9" fmla="*/ 95 h 108"/>
                  <a:gd name="T10" fmla="*/ 81 w 101"/>
                  <a:gd name="T11" fmla="*/ 106 h 108"/>
                  <a:gd name="T12" fmla="*/ 0 w 101"/>
                  <a:gd name="T13" fmla="*/ 82 h 108"/>
                  <a:gd name="T14" fmla="*/ 0 w 101"/>
                  <a:gd name="T15" fmla="*/ 6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108">
                    <a:moveTo>
                      <a:pt x="0" y="65"/>
                    </a:moveTo>
                    <a:cubicBezTo>
                      <a:pt x="67" y="86"/>
                      <a:pt x="67" y="86"/>
                      <a:pt x="67" y="86"/>
                    </a:cubicBezTo>
                    <a:cubicBezTo>
                      <a:pt x="71" y="87"/>
                      <a:pt x="76" y="85"/>
                      <a:pt x="78" y="8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97" y="95"/>
                      <a:pt x="97" y="95"/>
                      <a:pt x="97" y="95"/>
                    </a:cubicBezTo>
                    <a:cubicBezTo>
                      <a:pt x="96" y="103"/>
                      <a:pt x="89" y="108"/>
                      <a:pt x="81" y="106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41FF849-4D95-38ED-833A-C7A565AAAC4D}"/>
                  </a:ext>
                </a:extLst>
              </p:cNvPr>
              <p:cNvSpPr/>
              <p:nvPr/>
            </p:nvSpPr>
            <p:spPr bwMode="auto">
              <a:xfrm>
                <a:off x="3265488" y="4151313"/>
                <a:ext cx="2227263" cy="1189038"/>
              </a:xfrm>
              <a:custGeom>
                <a:avLst/>
                <a:gdLst>
                  <a:gd name="T0" fmla="*/ 576 w 591"/>
                  <a:gd name="T1" fmla="*/ 270 h 315"/>
                  <a:gd name="T2" fmla="*/ 562 w 591"/>
                  <a:gd name="T3" fmla="*/ 243 h 315"/>
                  <a:gd name="T4" fmla="*/ 525 w 591"/>
                  <a:gd name="T5" fmla="*/ 189 h 315"/>
                  <a:gd name="T6" fmla="*/ 467 w 591"/>
                  <a:gd name="T7" fmla="*/ 149 h 315"/>
                  <a:gd name="T8" fmla="*/ 203 w 591"/>
                  <a:gd name="T9" fmla="*/ 86 h 315"/>
                  <a:gd name="T10" fmla="*/ 216 w 591"/>
                  <a:gd name="T11" fmla="*/ 56 h 315"/>
                  <a:gd name="T12" fmla="*/ 213 w 591"/>
                  <a:gd name="T13" fmla="*/ 50 h 315"/>
                  <a:gd name="T14" fmla="*/ 71 w 591"/>
                  <a:gd name="T15" fmla="*/ 0 h 315"/>
                  <a:gd name="T16" fmla="*/ 17 w 591"/>
                  <a:gd name="T17" fmla="*/ 127 h 315"/>
                  <a:gd name="T18" fmla="*/ 15 w 591"/>
                  <a:gd name="T19" fmla="*/ 131 h 315"/>
                  <a:gd name="T20" fmla="*/ 84 w 591"/>
                  <a:gd name="T21" fmla="*/ 230 h 315"/>
                  <a:gd name="T22" fmla="*/ 398 w 591"/>
                  <a:gd name="T23" fmla="*/ 250 h 315"/>
                  <a:gd name="T24" fmla="*/ 397 w 591"/>
                  <a:gd name="T25" fmla="*/ 251 h 315"/>
                  <a:gd name="T26" fmla="*/ 393 w 591"/>
                  <a:gd name="T27" fmla="*/ 260 h 315"/>
                  <a:gd name="T28" fmla="*/ 440 w 591"/>
                  <a:gd name="T29" fmla="*/ 313 h 315"/>
                  <a:gd name="T30" fmla="*/ 462 w 591"/>
                  <a:gd name="T31" fmla="*/ 259 h 315"/>
                  <a:gd name="T32" fmla="*/ 461 w 591"/>
                  <a:gd name="T33" fmla="*/ 298 h 315"/>
                  <a:gd name="T34" fmla="*/ 483 w 591"/>
                  <a:gd name="T35" fmla="*/ 302 h 315"/>
                  <a:gd name="T36" fmla="*/ 498 w 591"/>
                  <a:gd name="T37" fmla="*/ 253 h 315"/>
                  <a:gd name="T38" fmla="*/ 499 w 591"/>
                  <a:gd name="T39" fmla="*/ 266 h 315"/>
                  <a:gd name="T40" fmla="*/ 492 w 591"/>
                  <a:gd name="T41" fmla="*/ 296 h 315"/>
                  <a:gd name="T42" fmla="*/ 491 w 591"/>
                  <a:gd name="T43" fmla="*/ 298 h 315"/>
                  <a:gd name="T44" fmla="*/ 496 w 591"/>
                  <a:gd name="T45" fmla="*/ 299 h 315"/>
                  <a:gd name="T46" fmla="*/ 525 w 591"/>
                  <a:gd name="T47" fmla="*/ 285 h 315"/>
                  <a:gd name="T48" fmla="*/ 530 w 591"/>
                  <a:gd name="T49" fmla="*/ 250 h 315"/>
                  <a:gd name="T50" fmla="*/ 551 w 591"/>
                  <a:gd name="T51" fmla="*/ 288 h 315"/>
                  <a:gd name="T52" fmla="*/ 578 w 591"/>
                  <a:gd name="T53" fmla="*/ 308 h 315"/>
                  <a:gd name="T54" fmla="*/ 576 w 591"/>
                  <a:gd name="T55" fmla="*/ 270 h 315"/>
                  <a:gd name="T56" fmla="*/ 408 w 591"/>
                  <a:gd name="T57" fmla="*/ 252 h 315"/>
                  <a:gd name="T58" fmla="*/ 407 w 591"/>
                  <a:gd name="T59" fmla="*/ 251 h 315"/>
                  <a:gd name="T60" fmla="*/ 414 w 591"/>
                  <a:gd name="T61" fmla="*/ 251 h 315"/>
                  <a:gd name="T62" fmla="*/ 414 w 591"/>
                  <a:gd name="T63" fmla="*/ 251 h 315"/>
                  <a:gd name="T64" fmla="*/ 426 w 591"/>
                  <a:gd name="T65" fmla="*/ 265 h 315"/>
                  <a:gd name="T66" fmla="*/ 408 w 591"/>
                  <a:gd name="T67" fmla="*/ 252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1" h="315">
                    <a:moveTo>
                      <a:pt x="576" y="270"/>
                    </a:moveTo>
                    <a:cubicBezTo>
                      <a:pt x="562" y="243"/>
                      <a:pt x="562" y="243"/>
                      <a:pt x="562" y="243"/>
                    </a:cubicBezTo>
                    <a:cubicBezTo>
                      <a:pt x="525" y="189"/>
                      <a:pt x="525" y="189"/>
                      <a:pt x="525" y="189"/>
                    </a:cubicBezTo>
                    <a:cubicBezTo>
                      <a:pt x="511" y="169"/>
                      <a:pt x="490" y="155"/>
                      <a:pt x="467" y="149"/>
                    </a:cubicBezTo>
                    <a:cubicBezTo>
                      <a:pt x="203" y="86"/>
                      <a:pt x="203" y="86"/>
                      <a:pt x="203" y="86"/>
                    </a:cubicBezTo>
                    <a:cubicBezTo>
                      <a:pt x="216" y="56"/>
                      <a:pt x="216" y="56"/>
                      <a:pt x="216" y="56"/>
                    </a:cubicBezTo>
                    <a:cubicBezTo>
                      <a:pt x="216" y="56"/>
                      <a:pt x="215" y="54"/>
                      <a:pt x="213" y="5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0" y="71"/>
                      <a:pt x="17" y="127"/>
                      <a:pt x="17" y="127"/>
                    </a:cubicBezTo>
                    <a:cubicBezTo>
                      <a:pt x="16" y="128"/>
                      <a:pt x="16" y="129"/>
                      <a:pt x="15" y="131"/>
                    </a:cubicBezTo>
                    <a:cubicBezTo>
                      <a:pt x="0" y="178"/>
                      <a:pt x="35" y="227"/>
                      <a:pt x="84" y="230"/>
                    </a:cubicBezTo>
                    <a:cubicBezTo>
                      <a:pt x="398" y="250"/>
                      <a:pt x="398" y="250"/>
                      <a:pt x="398" y="250"/>
                    </a:cubicBezTo>
                    <a:cubicBezTo>
                      <a:pt x="398" y="251"/>
                      <a:pt x="397" y="251"/>
                      <a:pt x="397" y="251"/>
                    </a:cubicBezTo>
                    <a:cubicBezTo>
                      <a:pt x="394" y="252"/>
                      <a:pt x="392" y="256"/>
                      <a:pt x="393" y="260"/>
                    </a:cubicBezTo>
                    <a:cubicBezTo>
                      <a:pt x="398" y="275"/>
                      <a:pt x="413" y="312"/>
                      <a:pt x="440" y="313"/>
                    </a:cubicBezTo>
                    <a:cubicBezTo>
                      <a:pt x="473" y="315"/>
                      <a:pt x="462" y="259"/>
                      <a:pt x="462" y="259"/>
                    </a:cubicBezTo>
                    <a:cubicBezTo>
                      <a:pt x="473" y="276"/>
                      <a:pt x="461" y="298"/>
                      <a:pt x="461" y="298"/>
                    </a:cubicBezTo>
                    <a:cubicBezTo>
                      <a:pt x="461" y="298"/>
                      <a:pt x="463" y="308"/>
                      <a:pt x="483" y="302"/>
                    </a:cubicBezTo>
                    <a:cubicBezTo>
                      <a:pt x="503" y="296"/>
                      <a:pt x="498" y="253"/>
                      <a:pt x="498" y="253"/>
                    </a:cubicBezTo>
                    <a:cubicBezTo>
                      <a:pt x="499" y="266"/>
                      <a:pt x="499" y="266"/>
                      <a:pt x="499" y="266"/>
                    </a:cubicBezTo>
                    <a:cubicBezTo>
                      <a:pt x="501" y="276"/>
                      <a:pt x="498" y="287"/>
                      <a:pt x="492" y="296"/>
                    </a:cubicBezTo>
                    <a:cubicBezTo>
                      <a:pt x="491" y="298"/>
                      <a:pt x="491" y="298"/>
                      <a:pt x="491" y="298"/>
                    </a:cubicBezTo>
                    <a:cubicBezTo>
                      <a:pt x="496" y="299"/>
                      <a:pt x="496" y="299"/>
                      <a:pt x="496" y="299"/>
                    </a:cubicBezTo>
                    <a:cubicBezTo>
                      <a:pt x="507" y="300"/>
                      <a:pt x="519" y="295"/>
                      <a:pt x="525" y="285"/>
                    </a:cubicBezTo>
                    <a:cubicBezTo>
                      <a:pt x="533" y="270"/>
                      <a:pt x="530" y="250"/>
                      <a:pt x="530" y="250"/>
                    </a:cubicBezTo>
                    <a:cubicBezTo>
                      <a:pt x="551" y="288"/>
                      <a:pt x="551" y="288"/>
                      <a:pt x="551" y="288"/>
                    </a:cubicBezTo>
                    <a:cubicBezTo>
                      <a:pt x="555" y="295"/>
                      <a:pt x="564" y="314"/>
                      <a:pt x="578" y="308"/>
                    </a:cubicBezTo>
                    <a:cubicBezTo>
                      <a:pt x="591" y="299"/>
                      <a:pt x="581" y="278"/>
                      <a:pt x="576" y="270"/>
                    </a:cubicBezTo>
                    <a:close/>
                    <a:moveTo>
                      <a:pt x="408" y="252"/>
                    </a:moveTo>
                    <a:cubicBezTo>
                      <a:pt x="408" y="252"/>
                      <a:pt x="407" y="251"/>
                      <a:pt x="407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14" y="251"/>
                      <a:pt x="414" y="251"/>
                      <a:pt x="414" y="251"/>
                    </a:cubicBezTo>
                    <a:cubicBezTo>
                      <a:pt x="426" y="265"/>
                      <a:pt x="426" y="265"/>
                      <a:pt x="426" y="265"/>
                    </a:cubicBezTo>
                    <a:lnTo>
                      <a:pt x="408" y="252"/>
                    </a:lnTo>
                    <a:close/>
                  </a:path>
                </a:pathLst>
              </a:custGeom>
              <a:solidFill>
                <a:srgbClr val="F7C9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B08A4C-6ACE-C08D-E029-433933C300C3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  <a:gd name="T6" fmla="*/ 192 w 192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8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83EFD2E-2E6D-D7CE-5FA4-4EFB3A83521D}"/>
                  </a:ext>
                </a:extLst>
              </p:cNvPr>
              <p:cNvSpPr/>
              <p:nvPr/>
            </p:nvSpPr>
            <p:spPr bwMode="auto">
              <a:xfrm>
                <a:off x="3775075" y="4362451"/>
                <a:ext cx="304800" cy="114300"/>
              </a:xfrm>
              <a:custGeom>
                <a:avLst/>
                <a:gdLst>
                  <a:gd name="T0" fmla="*/ 192 w 192"/>
                  <a:gd name="T1" fmla="*/ 0 h 72"/>
                  <a:gd name="T2" fmla="*/ 0 w 192"/>
                  <a:gd name="T3" fmla="*/ 31 h 72"/>
                  <a:gd name="T4" fmla="*/ 161 w 192"/>
                  <a:gd name="T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72">
                    <a:moveTo>
                      <a:pt x="192" y="0"/>
                    </a:moveTo>
                    <a:lnTo>
                      <a:pt x="0" y="31"/>
                    </a:lnTo>
                    <a:lnTo>
                      <a:pt x="161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1806975-8083-F3E7-A2EC-DE35B445BE52}"/>
                  </a:ext>
                </a:extLst>
              </p:cNvPr>
              <p:cNvSpPr/>
              <p:nvPr/>
            </p:nvSpPr>
            <p:spPr bwMode="auto">
              <a:xfrm>
                <a:off x="4979988" y="5083176"/>
                <a:ext cx="46038" cy="207963"/>
              </a:xfrm>
              <a:custGeom>
                <a:avLst/>
                <a:gdLst>
                  <a:gd name="T0" fmla="*/ 3 w 12"/>
                  <a:gd name="T1" fmla="*/ 0 h 55"/>
                  <a:gd name="T2" fmla="*/ 9 w 12"/>
                  <a:gd name="T3" fmla="*/ 13 h 55"/>
                  <a:gd name="T4" fmla="*/ 12 w 12"/>
                  <a:gd name="T5" fmla="*/ 26 h 55"/>
                  <a:gd name="T6" fmla="*/ 11 w 12"/>
                  <a:gd name="T7" fmla="*/ 40 h 55"/>
                  <a:gd name="T8" fmla="*/ 10 w 12"/>
                  <a:gd name="T9" fmla="*/ 47 h 55"/>
                  <a:gd name="T10" fmla="*/ 7 w 12"/>
                  <a:gd name="T11" fmla="*/ 53 h 55"/>
                  <a:gd name="T12" fmla="*/ 5 w 12"/>
                  <a:gd name="T13" fmla="*/ 55 h 55"/>
                  <a:gd name="T14" fmla="*/ 4 w 12"/>
                  <a:gd name="T15" fmla="*/ 52 h 55"/>
                  <a:gd name="T16" fmla="*/ 4 w 12"/>
                  <a:gd name="T17" fmla="*/ 52 h 55"/>
                  <a:gd name="T18" fmla="*/ 4 w 12"/>
                  <a:gd name="T19" fmla="*/ 52 h 55"/>
                  <a:gd name="T20" fmla="*/ 6 w 12"/>
                  <a:gd name="T21" fmla="*/ 46 h 55"/>
                  <a:gd name="T22" fmla="*/ 8 w 12"/>
                  <a:gd name="T23" fmla="*/ 39 h 55"/>
                  <a:gd name="T24" fmla="*/ 9 w 12"/>
                  <a:gd name="T25" fmla="*/ 26 h 55"/>
                  <a:gd name="T26" fmla="*/ 6 w 12"/>
                  <a:gd name="T27" fmla="*/ 14 h 55"/>
                  <a:gd name="T28" fmla="*/ 0 w 12"/>
                  <a:gd name="T29" fmla="*/ 2 h 55"/>
                  <a:gd name="T30" fmla="*/ 0 w 12"/>
                  <a:gd name="T31" fmla="*/ 2 h 55"/>
                  <a:gd name="T32" fmla="*/ 0 w 12"/>
                  <a:gd name="T33" fmla="*/ 0 h 55"/>
                  <a:gd name="T34" fmla="*/ 3 w 12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" h="55">
                    <a:moveTo>
                      <a:pt x="3" y="0"/>
                    </a:moveTo>
                    <a:cubicBezTo>
                      <a:pt x="6" y="4"/>
                      <a:pt x="8" y="8"/>
                      <a:pt x="9" y="13"/>
                    </a:cubicBezTo>
                    <a:cubicBezTo>
                      <a:pt x="11" y="17"/>
                      <a:pt x="12" y="22"/>
                      <a:pt x="12" y="26"/>
                    </a:cubicBezTo>
                    <a:cubicBezTo>
                      <a:pt x="12" y="31"/>
                      <a:pt x="12" y="35"/>
                      <a:pt x="11" y="40"/>
                    </a:cubicBezTo>
                    <a:cubicBezTo>
                      <a:pt x="11" y="42"/>
                      <a:pt x="10" y="45"/>
                      <a:pt x="10" y="47"/>
                    </a:cubicBezTo>
                    <a:cubicBezTo>
                      <a:pt x="9" y="49"/>
                      <a:pt x="8" y="51"/>
                      <a:pt x="7" y="53"/>
                    </a:cubicBezTo>
                    <a:cubicBezTo>
                      <a:pt x="7" y="54"/>
                      <a:pt x="6" y="55"/>
                      <a:pt x="5" y="55"/>
                    </a:cubicBezTo>
                    <a:cubicBezTo>
                      <a:pt x="4" y="54"/>
                      <a:pt x="3" y="53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0"/>
                      <a:pt x="5" y="48"/>
                      <a:pt x="6" y="46"/>
                    </a:cubicBezTo>
                    <a:cubicBezTo>
                      <a:pt x="6" y="44"/>
                      <a:pt x="7" y="41"/>
                      <a:pt x="8" y="39"/>
                    </a:cubicBezTo>
                    <a:cubicBezTo>
                      <a:pt x="9" y="35"/>
                      <a:pt x="9" y="31"/>
                      <a:pt x="9" y="26"/>
                    </a:cubicBezTo>
                    <a:cubicBezTo>
                      <a:pt x="8" y="22"/>
                      <a:pt x="8" y="18"/>
                      <a:pt x="6" y="14"/>
                    </a:cubicBezTo>
                    <a:cubicBezTo>
                      <a:pt x="5" y="10"/>
                      <a:pt x="3" y="6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7696A2A-37CD-D38E-B942-ACD937ADC3DC}"/>
                  </a:ext>
                </a:extLst>
              </p:cNvPr>
              <p:cNvSpPr/>
              <p:nvPr/>
            </p:nvSpPr>
            <p:spPr bwMode="auto">
              <a:xfrm>
                <a:off x="5097463" y="5083176"/>
                <a:ext cx="57150" cy="204788"/>
              </a:xfrm>
              <a:custGeom>
                <a:avLst/>
                <a:gdLst>
                  <a:gd name="T0" fmla="*/ 11 w 15"/>
                  <a:gd name="T1" fmla="*/ 1 h 54"/>
                  <a:gd name="T2" fmla="*/ 15 w 15"/>
                  <a:gd name="T3" fmla="*/ 14 h 54"/>
                  <a:gd name="T4" fmla="*/ 15 w 15"/>
                  <a:gd name="T5" fmla="*/ 28 h 54"/>
                  <a:gd name="T6" fmla="*/ 11 w 15"/>
                  <a:gd name="T7" fmla="*/ 41 h 54"/>
                  <a:gd name="T8" fmla="*/ 8 w 15"/>
                  <a:gd name="T9" fmla="*/ 47 h 54"/>
                  <a:gd name="T10" fmla="*/ 4 w 15"/>
                  <a:gd name="T11" fmla="*/ 53 h 54"/>
                  <a:gd name="T12" fmla="*/ 1 w 15"/>
                  <a:gd name="T13" fmla="*/ 54 h 54"/>
                  <a:gd name="T14" fmla="*/ 1 w 15"/>
                  <a:gd name="T15" fmla="*/ 51 h 54"/>
                  <a:gd name="T16" fmla="*/ 1 w 15"/>
                  <a:gd name="T17" fmla="*/ 51 h 54"/>
                  <a:gd name="T18" fmla="*/ 1 w 15"/>
                  <a:gd name="T19" fmla="*/ 51 h 54"/>
                  <a:gd name="T20" fmla="*/ 4 w 15"/>
                  <a:gd name="T21" fmla="*/ 46 h 54"/>
                  <a:gd name="T22" fmla="*/ 7 w 15"/>
                  <a:gd name="T23" fmla="*/ 40 h 54"/>
                  <a:gd name="T24" fmla="*/ 12 w 15"/>
                  <a:gd name="T25" fmla="*/ 27 h 54"/>
                  <a:gd name="T26" fmla="*/ 12 w 15"/>
                  <a:gd name="T27" fmla="*/ 14 h 54"/>
                  <a:gd name="T28" fmla="*/ 9 w 15"/>
                  <a:gd name="T29" fmla="*/ 2 h 54"/>
                  <a:gd name="T30" fmla="*/ 9 w 15"/>
                  <a:gd name="T31" fmla="*/ 2 h 54"/>
                  <a:gd name="T32" fmla="*/ 9 w 15"/>
                  <a:gd name="T33" fmla="*/ 0 h 54"/>
                  <a:gd name="T34" fmla="*/ 11 w 15"/>
                  <a:gd name="T3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54">
                    <a:moveTo>
                      <a:pt x="11" y="1"/>
                    </a:moveTo>
                    <a:cubicBezTo>
                      <a:pt x="13" y="5"/>
                      <a:pt x="14" y="10"/>
                      <a:pt x="15" y="14"/>
                    </a:cubicBezTo>
                    <a:cubicBezTo>
                      <a:pt x="15" y="19"/>
                      <a:pt x="15" y="23"/>
                      <a:pt x="15" y="28"/>
                    </a:cubicBezTo>
                    <a:cubicBezTo>
                      <a:pt x="14" y="32"/>
                      <a:pt x="13" y="37"/>
                      <a:pt x="11" y="41"/>
                    </a:cubicBezTo>
                    <a:cubicBezTo>
                      <a:pt x="10" y="43"/>
                      <a:pt x="9" y="45"/>
                      <a:pt x="8" y="47"/>
                    </a:cubicBezTo>
                    <a:cubicBezTo>
                      <a:pt x="6" y="49"/>
                      <a:pt x="5" y="51"/>
                      <a:pt x="4" y="53"/>
                    </a:cubicBezTo>
                    <a:cubicBezTo>
                      <a:pt x="3" y="54"/>
                      <a:pt x="2" y="54"/>
                      <a:pt x="1" y="54"/>
                    </a:cubicBezTo>
                    <a:cubicBezTo>
                      <a:pt x="0" y="53"/>
                      <a:pt x="0" y="52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2" y="49"/>
                      <a:pt x="3" y="47"/>
                      <a:pt x="4" y="46"/>
                    </a:cubicBezTo>
                    <a:cubicBezTo>
                      <a:pt x="5" y="44"/>
                      <a:pt x="7" y="42"/>
                      <a:pt x="7" y="40"/>
                    </a:cubicBezTo>
                    <a:cubicBezTo>
                      <a:pt x="9" y="36"/>
                      <a:pt x="11" y="32"/>
                      <a:pt x="12" y="27"/>
                    </a:cubicBezTo>
                    <a:cubicBezTo>
                      <a:pt x="12" y="23"/>
                      <a:pt x="13" y="19"/>
                      <a:pt x="12" y="14"/>
                    </a:cubicBezTo>
                    <a:cubicBezTo>
                      <a:pt x="12" y="10"/>
                      <a:pt x="11" y="6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CC88F6E-4A0D-6644-315E-B471BAD73BD4}"/>
                  </a:ext>
                </a:extLst>
              </p:cNvPr>
              <p:cNvSpPr/>
              <p:nvPr/>
            </p:nvSpPr>
            <p:spPr bwMode="auto">
              <a:xfrm>
                <a:off x="4652963" y="4910138"/>
                <a:ext cx="176213" cy="192088"/>
              </a:xfrm>
              <a:custGeom>
                <a:avLst/>
                <a:gdLst>
                  <a:gd name="T0" fmla="*/ 13 w 47"/>
                  <a:gd name="T1" fmla="*/ 0 h 51"/>
                  <a:gd name="T2" fmla="*/ 0 w 47"/>
                  <a:gd name="T3" fmla="*/ 47 h 51"/>
                  <a:gd name="T4" fmla="*/ 47 w 47"/>
                  <a:gd name="T5" fmla="*/ 51 h 51"/>
                  <a:gd name="T6" fmla="*/ 47 w 47"/>
                  <a:gd name="T7" fmla="*/ 51 h 51"/>
                  <a:gd name="T8" fmla="*/ 22 w 47"/>
                  <a:gd name="T9" fmla="*/ 20 h 51"/>
                  <a:gd name="T10" fmla="*/ 13 w 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51">
                    <a:moveTo>
                      <a:pt x="13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17" y="14"/>
                      <a:pt x="14" y="7"/>
                      <a:pt x="13" y="0"/>
                    </a:cubicBezTo>
                    <a:close/>
                  </a:path>
                </a:pathLst>
              </a:custGeom>
              <a:solidFill>
                <a:srgbClr val="FF8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BC9FBDC-5B85-4428-5F37-18AE74A9FCEB}"/>
                  </a:ext>
                </a:extLst>
              </p:cNvPr>
              <p:cNvSpPr/>
              <p:nvPr/>
            </p:nvSpPr>
            <p:spPr bwMode="auto">
              <a:xfrm>
                <a:off x="4600575" y="3789363"/>
                <a:ext cx="3533775" cy="1687513"/>
              </a:xfrm>
              <a:custGeom>
                <a:avLst/>
                <a:gdLst>
                  <a:gd name="T0" fmla="*/ 896 w 938"/>
                  <a:gd name="T1" fmla="*/ 0 h 447"/>
                  <a:gd name="T2" fmla="*/ 447 w 938"/>
                  <a:gd name="T3" fmla="*/ 0 h 447"/>
                  <a:gd name="T4" fmla="*/ 413 w 938"/>
                  <a:gd name="T5" fmla="*/ 26 h 447"/>
                  <a:gd name="T6" fmla="*/ 310 w 938"/>
                  <a:gd name="T7" fmla="*/ 401 h 447"/>
                  <a:gd name="T8" fmla="*/ 297 w 938"/>
                  <a:gd name="T9" fmla="*/ 401 h 447"/>
                  <a:gd name="T10" fmla="*/ 9 w 938"/>
                  <a:gd name="T11" fmla="*/ 401 h 447"/>
                  <a:gd name="T12" fmla="*/ 3 w 938"/>
                  <a:gd name="T13" fmla="*/ 412 h 447"/>
                  <a:gd name="T14" fmla="*/ 27 w 938"/>
                  <a:gd name="T15" fmla="*/ 447 h 447"/>
                  <a:gd name="T16" fmla="*/ 297 w 938"/>
                  <a:gd name="T17" fmla="*/ 447 h 447"/>
                  <a:gd name="T18" fmla="*/ 810 w 938"/>
                  <a:gd name="T19" fmla="*/ 447 h 447"/>
                  <a:gd name="T20" fmla="*/ 931 w 938"/>
                  <a:gd name="T21" fmla="*/ 46 h 447"/>
                  <a:gd name="T22" fmla="*/ 896 w 938"/>
                  <a:gd name="T23" fmla="*/ 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38" h="447">
                    <a:moveTo>
                      <a:pt x="896" y="0"/>
                    </a:moveTo>
                    <a:cubicBezTo>
                      <a:pt x="447" y="0"/>
                      <a:pt x="447" y="0"/>
                      <a:pt x="447" y="0"/>
                    </a:cubicBezTo>
                    <a:cubicBezTo>
                      <a:pt x="431" y="0"/>
                      <a:pt x="417" y="11"/>
                      <a:pt x="413" y="26"/>
                    </a:cubicBezTo>
                    <a:cubicBezTo>
                      <a:pt x="310" y="401"/>
                      <a:pt x="310" y="401"/>
                      <a:pt x="310" y="401"/>
                    </a:cubicBezTo>
                    <a:cubicBezTo>
                      <a:pt x="297" y="401"/>
                      <a:pt x="297" y="401"/>
                      <a:pt x="297" y="401"/>
                    </a:cubicBezTo>
                    <a:cubicBezTo>
                      <a:pt x="9" y="401"/>
                      <a:pt x="9" y="401"/>
                      <a:pt x="9" y="401"/>
                    </a:cubicBezTo>
                    <a:cubicBezTo>
                      <a:pt x="3" y="401"/>
                      <a:pt x="0" y="407"/>
                      <a:pt x="3" y="412"/>
                    </a:cubicBezTo>
                    <a:cubicBezTo>
                      <a:pt x="27" y="447"/>
                      <a:pt x="27" y="447"/>
                      <a:pt x="27" y="447"/>
                    </a:cubicBezTo>
                    <a:cubicBezTo>
                      <a:pt x="297" y="447"/>
                      <a:pt x="297" y="447"/>
                      <a:pt x="297" y="447"/>
                    </a:cubicBezTo>
                    <a:cubicBezTo>
                      <a:pt x="810" y="447"/>
                      <a:pt x="810" y="447"/>
                      <a:pt x="810" y="447"/>
                    </a:cubicBezTo>
                    <a:cubicBezTo>
                      <a:pt x="931" y="46"/>
                      <a:pt x="931" y="46"/>
                      <a:pt x="931" y="46"/>
                    </a:cubicBezTo>
                    <a:cubicBezTo>
                      <a:pt x="938" y="23"/>
                      <a:pt x="920" y="0"/>
                      <a:pt x="896" y="0"/>
                    </a:cubicBezTo>
                    <a:close/>
                  </a:path>
                </a:pathLst>
              </a:custGeom>
              <a:solidFill>
                <a:srgbClr val="B3B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24DB286-B8D4-9015-7F09-B6B4C94493AD}"/>
                  </a:ext>
                </a:extLst>
              </p:cNvPr>
              <p:cNvSpPr/>
              <p:nvPr/>
            </p:nvSpPr>
            <p:spPr bwMode="auto">
              <a:xfrm>
                <a:off x="5862638" y="3792538"/>
                <a:ext cx="2414588" cy="1687513"/>
              </a:xfrm>
              <a:custGeom>
                <a:avLst/>
                <a:gdLst>
                  <a:gd name="T0" fmla="*/ 513 w 641"/>
                  <a:gd name="T1" fmla="*/ 447 h 447"/>
                  <a:gd name="T2" fmla="*/ 0 w 641"/>
                  <a:gd name="T3" fmla="*/ 447 h 447"/>
                  <a:gd name="T4" fmla="*/ 117 w 641"/>
                  <a:gd name="T5" fmla="*/ 26 h 447"/>
                  <a:gd name="T6" fmla="*/ 151 w 641"/>
                  <a:gd name="T7" fmla="*/ 0 h 447"/>
                  <a:gd name="T8" fmla="*/ 600 w 641"/>
                  <a:gd name="T9" fmla="*/ 0 h 447"/>
                  <a:gd name="T10" fmla="*/ 634 w 641"/>
                  <a:gd name="T11" fmla="*/ 46 h 447"/>
                  <a:gd name="T12" fmla="*/ 513 w 641"/>
                  <a:gd name="T13" fmla="*/ 447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1" h="447">
                    <a:moveTo>
                      <a:pt x="513" y="447"/>
                    </a:moveTo>
                    <a:cubicBezTo>
                      <a:pt x="0" y="447"/>
                      <a:pt x="0" y="447"/>
                      <a:pt x="0" y="447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21" y="11"/>
                      <a:pt x="135" y="0"/>
                      <a:pt x="151" y="0"/>
                    </a:cubicBezTo>
                    <a:cubicBezTo>
                      <a:pt x="600" y="0"/>
                      <a:pt x="600" y="0"/>
                      <a:pt x="600" y="0"/>
                    </a:cubicBezTo>
                    <a:cubicBezTo>
                      <a:pt x="624" y="0"/>
                      <a:pt x="641" y="23"/>
                      <a:pt x="634" y="46"/>
                    </a:cubicBezTo>
                    <a:lnTo>
                      <a:pt x="513" y="447"/>
                    </a:lnTo>
                    <a:close/>
                  </a:path>
                </a:pathLst>
              </a:custGeom>
              <a:solidFill>
                <a:srgbClr val="D4D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1E6A43-427C-E679-27FA-49A05927E624}"/>
                  </a:ext>
                </a:extLst>
              </p:cNvPr>
              <p:cNvSpPr/>
              <p:nvPr/>
            </p:nvSpPr>
            <p:spPr bwMode="auto">
              <a:xfrm>
                <a:off x="6888163" y="4521201"/>
                <a:ext cx="376238" cy="377825"/>
              </a:xfrm>
              <a:custGeom>
                <a:avLst/>
                <a:gdLst>
                  <a:gd name="T0" fmla="*/ 53 w 100"/>
                  <a:gd name="T1" fmla="*/ 9 h 100"/>
                  <a:gd name="T2" fmla="*/ 90 w 100"/>
                  <a:gd name="T3" fmla="*/ 46 h 100"/>
                  <a:gd name="T4" fmla="*/ 90 w 100"/>
                  <a:gd name="T5" fmla="*/ 53 h 100"/>
                  <a:gd name="T6" fmla="*/ 53 w 100"/>
                  <a:gd name="T7" fmla="*/ 91 h 100"/>
                  <a:gd name="T8" fmla="*/ 46 w 100"/>
                  <a:gd name="T9" fmla="*/ 91 h 100"/>
                  <a:gd name="T10" fmla="*/ 9 w 100"/>
                  <a:gd name="T11" fmla="*/ 53 h 100"/>
                  <a:gd name="T12" fmla="*/ 9 w 100"/>
                  <a:gd name="T13" fmla="*/ 46 h 100"/>
                  <a:gd name="T14" fmla="*/ 46 w 100"/>
                  <a:gd name="T15" fmla="*/ 9 h 100"/>
                  <a:gd name="T16" fmla="*/ 53 w 100"/>
                  <a:gd name="T17" fmla="*/ 9 h 100"/>
                  <a:gd name="T18" fmla="*/ 53 w 100"/>
                  <a:gd name="T19" fmla="*/ 0 h 100"/>
                  <a:gd name="T20" fmla="*/ 46 w 100"/>
                  <a:gd name="T21" fmla="*/ 0 h 100"/>
                  <a:gd name="T22" fmla="*/ 0 w 100"/>
                  <a:gd name="T23" fmla="*/ 46 h 100"/>
                  <a:gd name="T24" fmla="*/ 0 w 100"/>
                  <a:gd name="T25" fmla="*/ 53 h 100"/>
                  <a:gd name="T26" fmla="*/ 46 w 100"/>
                  <a:gd name="T27" fmla="*/ 100 h 100"/>
                  <a:gd name="T28" fmla="*/ 53 w 100"/>
                  <a:gd name="T29" fmla="*/ 100 h 100"/>
                  <a:gd name="T30" fmla="*/ 100 w 100"/>
                  <a:gd name="T31" fmla="*/ 53 h 100"/>
                  <a:gd name="T32" fmla="*/ 100 w 100"/>
                  <a:gd name="T33" fmla="*/ 46 h 100"/>
                  <a:gd name="T34" fmla="*/ 53 w 100"/>
                  <a:gd name="T3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0" h="100">
                    <a:moveTo>
                      <a:pt x="53" y="9"/>
                    </a:moveTo>
                    <a:cubicBezTo>
                      <a:pt x="74" y="9"/>
                      <a:pt x="90" y="26"/>
                      <a:pt x="90" y="46"/>
                    </a:cubicBez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74"/>
                      <a:pt x="74" y="91"/>
                      <a:pt x="53" y="91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26" y="91"/>
                      <a:pt x="9" y="74"/>
                      <a:pt x="9" y="53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26"/>
                      <a:pt x="26" y="9"/>
                      <a:pt x="46" y="9"/>
                    </a:cubicBezTo>
                    <a:cubicBezTo>
                      <a:pt x="53" y="9"/>
                      <a:pt x="53" y="9"/>
                      <a:pt x="53" y="9"/>
                    </a:cubicBezTo>
                    <a:moveTo>
                      <a:pt x="53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79"/>
                      <a:pt x="21" y="100"/>
                      <a:pt x="46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79" y="100"/>
                      <a:pt x="100" y="79"/>
                      <a:pt x="100" y="53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21"/>
                      <a:pt x="79" y="0"/>
                      <a:pt x="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33F640-E234-AF23-C9D6-E7A802D1F1E9}"/>
                  </a:ext>
                </a:extLst>
              </p:cNvPr>
              <p:cNvSpPr/>
              <p:nvPr/>
            </p:nvSpPr>
            <p:spPr bwMode="auto">
              <a:xfrm>
                <a:off x="2595563" y="4422776"/>
                <a:ext cx="277813" cy="385763"/>
              </a:xfrm>
              <a:custGeom>
                <a:avLst/>
                <a:gdLst>
                  <a:gd name="T0" fmla="*/ 68 w 74"/>
                  <a:gd name="T1" fmla="*/ 102 h 102"/>
                  <a:gd name="T2" fmla="*/ 62 w 74"/>
                  <a:gd name="T3" fmla="*/ 96 h 102"/>
                  <a:gd name="T4" fmla="*/ 62 w 74"/>
                  <a:gd name="T5" fmla="*/ 85 h 102"/>
                  <a:gd name="T6" fmla="*/ 46 w 74"/>
                  <a:gd name="T7" fmla="*/ 76 h 102"/>
                  <a:gd name="T8" fmla="*/ 41 w 74"/>
                  <a:gd name="T9" fmla="*/ 76 h 102"/>
                  <a:gd name="T10" fmla="*/ 16 w 74"/>
                  <a:gd name="T11" fmla="*/ 57 h 102"/>
                  <a:gd name="T12" fmla="*/ 16 w 74"/>
                  <a:gd name="T13" fmla="*/ 51 h 102"/>
                  <a:gd name="T14" fmla="*/ 40 w 74"/>
                  <a:gd name="T15" fmla="*/ 32 h 102"/>
                  <a:gd name="T16" fmla="*/ 48 w 74"/>
                  <a:gd name="T17" fmla="*/ 32 h 102"/>
                  <a:gd name="T18" fmla="*/ 62 w 74"/>
                  <a:gd name="T19" fmla="*/ 24 h 102"/>
                  <a:gd name="T20" fmla="*/ 42 w 74"/>
                  <a:gd name="T21" fmla="*/ 12 h 102"/>
                  <a:gd name="T22" fmla="*/ 6 w 74"/>
                  <a:gd name="T23" fmla="*/ 12 h 102"/>
                  <a:gd name="T24" fmla="*/ 0 w 74"/>
                  <a:gd name="T25" fmla="*/ 6 h 102"/>
                  <a:gd name="T26" fmla="*/ 6 w 74"/>
                  <a:gd name="T27" fmla="*/ 0 h 102"/>
                  <a:gd name="T28" fmla="*/ 42 w 74"/>
                  <a:gd name="T29" fmla="*/ 0 h 102"/>
                  <a:gd name="T30" fmla="*/ 74 w 74"/>
                  <a:gd name="T31" fmla="*/ 24 h 102"/>
                  <a:gd name="T32" fmla="*/ 48 w 74"/>
                  <a:gd name="T33" fmla="*/ 44 h 102"/>
                  <a:gd name="T34" fmla="*/ 40 w 74"/>
                  <a:gd name="T35" fmla="*/ 44 h 102"/>
                  <a:gd name="T36" fmla="*/ 28 w 74"/>
                  <a:gd name="T37" fmla="*/ 51 h 102"/>
                  <a:gd name="T38" fmla="*/ 28 w 74"/>
                  <a:gd name="T39" fmla="*/ 57 h 102"/>
                  <a:gd name="T40" fmla="*/ 41 w 74"/>
                  <a:gd name="T41" fmla="*/ 64 h 102"/>
                  <a:gd name="T42" fmla="*/ 46 w 74"/>
                  <a:gd name="T43" fmla="*/ 64 h 102"/>
                  <a:gd name="T44" fmla="*/ 74 w 74"/>
                  <a:gd name="T45" fmla="*/ 85 h 102"/>
                  <a:gd name="T46" fmla="*/ 74 w 74"/>
                  <a:gd name="T47" fmla="*/ 96 h 102"/>
                  <a:gd name="T48" fmla="*/ 68 w 74"/>
                  <a:gd name="T4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4" h="102">
                    <a:moveTo>
                      <a:pt x="68" y="102"/>
                    </a:moveTo>
                    <a:cubicBezTo>
                      <a:pt x="65" y="102"/>
                      <a:pt x="62" y="99"/>
                      <a:pt x="62" y="96"/>
                    </a:cubicBezTo>
                    <a:cubicBezTo>
                      <a:pt x="62" y="85"/>
                      <a:pt x="62" y="85"/>
                      <a:pt x="62" y="85"/>
                    </a:cubicBezTo>
                    <a:cubicBezTo>
                      <a:pt x="62" y="81"/>
                      <a:pt x="55" y="76"/>
                      <a:pt x="46" y="7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27" y="76"/>
                      <a:pt x="16" y="67"/>
                      <a:pt x="16" y="57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40"/>
                      <a:pt x="27" y="32"/>
                      <a:pt x="40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56" y="32"/>
                      <a:pt x="62" y="28"/>
                      <a:pt x="62" y="24"/>
                    </a:cubicBezTo>
                    <a:cubicBezTo>
                      <a:pt x="62" y="17"/>
                      <a:pt x="53" y="12"/>
                      <a:pt x="42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2" y="12"/>
                      <a:pt x="0" y="9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60" y="0"/>
                      <a:pt x="74" y="10"/>
                      <a:pt x="74" y="24"/>
                    </a:cubicBezTo>
                    <a:cubicBezTo>
                      <a:pt x="74" y="35"/>
                      <a:pt x="63" y="44"/>
                      <a:pt x="48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33" y="44"/>
                      <a:pt x="28" y="48"/>
                      <a:pt x="28" y="51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60"/>
                      <a:pt x="33" y="64"/>
                      <a:pt x="41" y="64"/>
                    </a:cubicBezTo>
                    <a:cubicBezTo>
                      <a:pt x="46" y="64"/>
                      <a:pt x="46" y="64"/>
                      <a:pt x="46" y="64"/>
                    </a:cubicBezTo>
                    <a:cubicBezTo>
                      <a:pt x="62" y="64"/>
                      <a:pt x="74" y="73"/>
                      <a:pt x="74" y="85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9"/>
                      <a:pt x="71" y="102"/>
                      <a:pt x="68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078BD62-389C-45A2-8354-BD27B48BBDF1}"/>
                  </a:ext>
                </a:extLst>
              </p:cNvPr>
              <p:cNvSpPr/>
              <p:nvPr/>
            </p:nvSpPr>
            <p:spPr bwMode="auto">
              <a:xfrm>
                <a:off x="2911475" y="4562476"/>
                <a:ext cx="188913" cy="249238"/>
              </a:xfrm>
              <a:custGeom>
                <a:avLst/>
                <a:gdLst>
                  <a:gd name="T0" fmla="*/ 44 w 50"/>
                  <a:gd name="T1" fmla="*/ 66 h 66"/>
                  <a:gd name="T2" fmla="*/ 38 w 50"/>
                  <a:gd name="T3" fmla="*/ 60 h 66"/>
                  <a:gd name="T4" fmla="*/ 38 w 50"/>
                  <a:gd name="T5" fmla="*/ 54 h 66"/>
                  <a:gd name="T6" fmla="*/ 30 w 50"/>
                  <a:gd name="T7" fmla="*/ 51 h 66"/>
                  <a:gd name="T8" fmla="*/ 27 w 50"/>
                  <a:gd name="T9" fmla="*/ 51 h 66"/>
                  <a:gd name="T10" fmla="*/ 10 w 50"/>
                  <a:gd name="T11" fmla="*/ 37 h 66"/>
                  <a:gd name="T12" fmla="*/ 10 w 50"/>
                  <a:gd name="T13" fmla="*/ 33 h 66"/>
                  <a:gd name="T14" fmla="*/ 27 w 50"/>
                  <a:gd name="T15" fmla="*/ 19 h 66"/>
                  <a:gd name="T16" fmla="*/ 32 w 50"/>
                  <a:gd name="T17" fmla="*/ 19 h 66"/>
                  <a:gd name="T18" fmla="*/ 38 w 50"/>
                  <a:gd name="T19" fmla="*/ 17 h 66"/>
                  <a:gd name="T20" fmla="*/ 28 w 50"/>
                  <a:gd name="T21" fmla="*/ 12 h 66"/>
                  <a:gd name="T22" fmla="*/ 6 w 50"/>
                  <a:gd name="T23" fmla="*/ 12 h 66"/>
                  <a:gd name="T24" fmla="*/ 0 w 50"/>
                  <a:gd name="T25" fmla="*/ 6 h 66"/>
                  <a:gd name="T26" fmla="*/ 6 w 50"/>
                  <a:gd name="T27" fmla="*/ 0 h 66"/>
                  <a:gd name="T28" fmla="*/ 28 w 50"/>
                  <a:gd name="T29" fmla="*/ 0 h 66"/>
                  <a:gd name="T30" fmla="*/ 50 w 50"/>
                  <a:gd name="T31" fmla="*/ 17 h 66"/>
                  <a:gd name="T32" fmla="*/ 32 w 50"/>
                  <a:gd name="T33" fmla="*/ 31 h 66"/>
                  <a:gd name="T34" fmla="*/ 27 w 50"/>
                  <a:gd name="T35" fmla="*/ 31 h 66"/>
                  <a:gd name="T36" fmla="*/ 22 w 50"/>
                  <a:gd name="T37" fmla="*/ 33 h 66"/>
                  <a:gd name="T38" fmla="*/ 22 w 50"/>
                  <a:gd name="T39" fmla="*/ 37 h 66"/>
                  <a:gd name="T40" fmla="*/ 27 w 50"/>
                  <a:gd name="T41" fmla="*/ 39 h 66"/>
                  <a:gd name="T42" fmla="*/ 30 w 50"/>
                  <a:gd name="T43" fmla="*/ 39 h 66"/>
                  <a:gd name="T44" fmla="*/ 50 w 50"/>
                  <a:gd name="T45" fmla="*/ 54 h 66"/>
                  <a:gd name="T46" fmla="*/ 50 w 50"/>
                  <a:gd name="T47" fmla="*/ 60 h 66"/>
                  <a:gd name="T48" fmla="*/ 44 w 50"/>
                  <a:gd name="T49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66">
                    <a:moveTo>
                      <a:pt x="44" y="66"/>
                    </a:moveTo>
                    <a:cubicBezTo>
                      <a:pt x="40" y="66"/>
                      <a:pt x="38" y="63"/>
                      <a:pt x="38" y="60"/>
                    </a:cubicBezTo>
                    <a:cubicBezTo>
                      <a:pt x="38" y="54"/>
                      <a:pt x="38" y="54"/>
                      <a:pt x="38" y="54"/>
                    </a:cubicBezTo>
                    <a:cubicBezTo>
                      <a:pt x="38" y="53"/>
                      <a:pt x="35" y="51"/>
                      <a:pt x="30" y="51"/>
                    </a:cubicBezTo>
                    <a:cubicBezTo>
                      <a:pt x="27" y="51"/>
                      <a:pt x="27" y="51"/>
                      <a:pt x="27" y="51"/>
                    </a:cubicBezTo>
                    <a:cubicBezTo>
                      <a:pt x="17" y="51"/>
                      <a:pt x="10" y="44"/>
                      <a:pt x="10" y="3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25"/>
                      <a:pt x="17" y="19"/>
                      <a:pt x="27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5" y="19"/>
                      <a:pt x="38" y="17"/>
                      <a:pt x="38" y="17"/>
                    </a:cubicBezTo>
                    <a:cubicBezTo>
                      <a:pt x="38" y="15"/>
                      <a:pt x="34" y="12"/>
                      <a:pt x="28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3" y="12"/>
                      <a:pt x="0" y="9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0" y="0"/>
                      <a:pt x="50" y="7"/>
                      <a:pt x="50" y="17"/>
                    </a:cubicBezTo>
                    <a:cubicBezTo>
                      <a:pt x="50" y="25"/>
                      <a:pt x="42" y="31"/>
                      <a:pt x="32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4" y="31"/>
                      <a:pt x="22" y="33"/>
                      <a:pt x="22" y="33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4" y="39"/>
                      <a:pt x="27" y="39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41" y="39"/>
                      <a:pt x="50" y="45"/>
                      <a:pt x="50" y="54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0" y="63"/>
                      <a:pt x="47" y="66"/>
                      <a:pt x="44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53A801-309F-1348-3EA9-E45650AF806F}"/>
                  </a:ext>
                </a:extLst>
              </p:cNvPr>
              <p:cNvSpPr/>
              <p:nvPr/>
            </p:nvSpPr>
            <p:spPr bwMode="auto">
              <a:xfrm>
                <a:off x="2282825" y="4857751"/>
                <a:ext cx="346075" cy="501650"/>
              </a:xfrm>
              <a:custGeom>
                <a:avLst/>
                <a:gdLst>
                  <a:gd name="T0" fmla="*/ 92 w 92"/>
                  <a:gd name="T1" fmla="*/ 133 h 133"/>
                  <a:gd name="T2" fmla="*/ 57 w 92"/>
                  <a:gd name="T3" fmla="*/ 133 h 133"/>
                  <a:gd name="T4" fmla="*/ 0 w 92"/>
                  <a:gd name="T5" fmla="*/ 77 h 133"/>
                  <a:gd name="T6" fmla="*/ 0 w 92"/>
                  <a:gd name="T7" fmla="*/ 40 h 133"/>
                  <a:gd name="T8" fmla="*/ 40 w 92"/>
                  <a:gd name="T9" fmla="*/ 0 h 133"/>
                  <a:gd name="T10" fmla="*/ 84 w 92"/>
                  <a:gd name="T11" fmla="*/ 0 h 133"/>
                  <a:gd name="T12" fmla="*/ 84 w 92"/>
                  <a:gd name="T13" fmla="*/ 28 h 133"/>
                  <a:gd name="T14" fmla="*/ 40 w 92"/>
                  <a:gd name="T15" fmla="*/ 28 h 133"/>
                  <a:gd name="T16" fmla="*/ 28 w 92"/>
                  <a:gd name="T17" fmla="*/ 40 h 133"/>
                  <a:gd name="T18" fmla="*/ 28 w 92"/>
                  <a:gd name="T19" fmla="*/ 77 h 133"/>
                  <a:gd name="T20" fmla="*/ 57 w 92"/>
                  <a:gd name="T21" fmla="*/ 105 h 133"/>
                  <a:gd name="T22" fmla="*/ 92 w 92"/>
                  <a:gd name="T23" fmla="*/ 105 h 133"/>
                  <a:gd name="T24" fmla="*/ 92 w 92"/>
                  <a:gd name="T2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2" h="133">
                    <a:moveTo>
                      <a:pt x="92" y="133"/>
                    </a:moveTo>
                    <a:cubicBezTo>
                      <a:pt x="57" y="133"/>
                      <a:pt x="57" y="133"/>
                      <a:pt x="57" y="133"/>
                    </a:cubicBezTo>
                    <a:cubicBezTo>
                      <a:pt x="26" y="133"/>
                      <a:pt x="0" y="108"/>
                      <a:pt x="0" y="7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84" y="28"/>
                      <a:pt x="84" y="28"/>
                      <a:pt x="84" y="28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33" y="28"/>
                      <a:pt x="28" y="34"/>
                      <a:pt x="28" y="40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8" y="92"/>
                      <a:pt x="41" y="105"/>
                      <a:pt x="57" y="105"/>
                    </a:cubicBezTo>
                    <a:cubicBezTo>
                      <a:pt x="92" y="105"/>
                      <a:pt x="92" y="105"/>
                      <a:pt x="92" y="105"/>
                    </a:cubicBezTo>
                    <a:lnTo>
                      <a:pt x="92" y="133"/>
                    </a:ln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AC437F-0288-9FF5-A32B-831C9F1921AC}"/>
                  </a:ext>
                </a:extLst>
              </p:cNvPr>
              <p:cNvSpPr/>
              <p:nvPr/>
            </p:nvSpPr>
            <p:spPr bwMode="auto">
              <a:xfrm>
                <a:off x="2530475" y="5246688"/>
                <a:ext cx="682625" cy="282575"/>
              </a:xfrm>
              <a:custGeom>
                <a:avLst/>
                <a:gdLst>
                  <a:gd name="T0" fmla="*/ 137 w 181"/>
                  <a:gd name="T1" fmla="*/ 43 h 75"/>
                  <a:gd name="T2" fmla="*/ 44 w 181"/>
                  <a:gd name="T3" fmla="*/ 43 h 75"/>
                  <a:gd name="T4" fmla="*/ 0 w 181"/>
                  <a:gd name="T5" fmla="*/ 0 h 75"/>
                  <a:gd name="T6" fmla="*/ 0 w 181"/>
                  <a:gd name="T7" fmla="*/ 31 h 75"/>
                  <a:gd name="T8" fmla="*/ 44 w 181"/>
                  <a:gd name="T9" fmla="*/ 75 h 75"/>
                  <a:gd name="T10" fmla="*/ 137 w 181"/>
                  <a:gd name="T11" fmla="*/ 75 h 75"/>
                  <a:gd name="T12" fmla="*/ 181 w 181"/>
                  <a:gd name="T13" fmla="*/ 31 h 75"/>
                  <a:gd name="T14" fmla="*/ 181 w 181"/>
                  <a:gd name="T15" fmla="*/ 0 h 75"/>
                  <a:gd name="T16" fmla="*/ 137 w 181"/>
                  <a:gd name="T17" fmla="*/ 4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75">
                    <a:moveTo>
                      <a:pt x="137" y="43"/>
                    </a:moveTo>
                    <a:cubicBezTo>
                      <a:pt x="44" y="43"/>
                      <a:pt x="44" y="43"/>
                      <a:pt x="44" y="43"/>
                    </a:cubicBezTo>
                    <a:cubicBezTo>
                      <a:pt x="20" y="43"/>
                      <a:pt x="0" y="24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55"/>
                      <a:pt x="20" y="75"/>
                      <a:pt x="44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61" y="75"/>
                      <a:pt x="181" y="55"/>
                      <a:pt x="181" y="31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81" y="24"/>
                      <a:pt x="161" y="43"/>
                      <a:pt x="137" y="43"/>
                    </a:cubicBezTo>
                    <a:close/>
                  </a:path>
                </a:pathLst>
              </a:custGeom>
              <a:solidFill>
                <a:srgbClr val="5574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CCB1BA4-91BB-4E5A-9629-FF434424EAE2}"/>
                  </a:ext>
                </a:extLst>
              </p:cNvPr>
              <p:cNvSpPr/>
              <p:nvPr/>
            </p:nvSpPr>
            <p:spPr bwMode="auto">
              <a:xfrm>
                <a:off x="2530475" y="4729163"/>
                <a:ext cx="682625" cy="679450"/>
              </a:xfrm>
              <a:custGeom>
                <a:avLst/>
                <a:gdLst>
                  <a:gd name="T0" fmla="*/ 155 w 181"/>
                  <a:gd name="T1" fmla="*/ 0 h 180"/>
                  <a:gd name="T2" fmla="*/ 33 w 181"/>
                  <a:gd name="T3" fmla="*/ 0 h 180"/>
                  <a:gd name="T4" fmla="*/ 0 w 181"/>
                  <a:gd name="T5" fmla="*/ 33 h 180"/>
                  <a:gd name="T6" fmla="*/ 0 w 181"/>
                  <a:gd name="T7" fmla="*/ 137 h 180"/>
                  <a:gd name="T8" fmla="*/ 44 w 181"/>
                  <a:gd name="T9" fmla="*/ 180 h 180"/>
                  <a:gd name="T10" fmla="*/ 137 w 181"/>
                  <a:gd name="T11" fmla="*/ 180 h 180"/>
                  <a:gd name="T12" fmla="*/ 181 w 181"/>
                  <a:gd name="T13" fmla="*/ 137 h 180"/>
                  <a:gd name="T14" fmla="*/ 181 w 181"/>
                  <a:gd name="T15" fmla="*/ 26 h 180"/>
                  <a:gd name="T16" fmla="*/ 155 w 181"/>
                  <a:gd name="T1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0">
                    <a:moveTo>
                      <a:pt x="15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61"/>
                      <a:pt x="20" y="180"/>
                      <a:pt x="44" y="180"/>
                    </a:cubicBezTo>
                    <a:cubicBezTo>
                      <a:pt x="137" y="180"/>
                      <a:pt x="137" y="180"/>
                      <a:pt x="137" y="180"/>
                    </a:cubicBezTo>
                    <a:cubicBezTo>
                      <a:pt x="161" y="180"/>
                      <a:pt x="181" y="161"/>
                      <a:pt x="181" y="137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81" y="11"/>
                      <a:pt x="169" y="0"/>
                      <a:pt x="155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FC3670D-0623-198D-94F7-FF9009A41364}"/>
                  </a:ext>
                </a:extLst>
              </p:cNvPr>
              <p:cNvSpPr/>
              <p:nvPr/>
            </p:nvSpPr>
            <p:spPr bwMode="auto">
              <a:xfrm>
                <a:off x="7920038" y="2460626"/>
                <a:ext cx="1820863" cy="1011238"/>
              </a:xfrm>
              <a:custGeom>
                <a:avLst/>
                <a:gdLst>
                  <a:gd name="T0" fmla="*/ 449 w 483"/>
                  <a:gd name="T1" fmla="*/ 0 h 268"/>
                  <a:gd name="T2" fmla="*/ 39 w 483"/>
                  <a:gd name="T3" fmla="*/ 0 h 268"/>
                  <a:gd name="T4" fmla="*/ 0 w 483"/>
                  <a:gd name="T5" fmla="*/ 40 h 268"/>
                  <a:gd name="T6" fmla="*/ 0 w 483"/>
                  <a:gd name="T7" fmla="*/ 196 h 268"/>
                  <a:gd name="T8" fmla="*/ 0 w 483"/>
                  <a:gd name="T9" fmla="*/ 258 h 268"/>
                  <a:gd name="T10" fmla="*/ 12 w 483"/>
                  <a:gd name="T11" fmla="*/ 263 h 268"/>
                  <a:gd name="T12" fmla="*/ 51 w 483"/>
                  <a:gd name="T13" fmla="*/ 222 h 268"/>
                  <a:gd name="T14" fmla="*/ 65 w 483"/>
                  <a:gd name="T15" fmla="*/ 217 h 268"/>
                  <a:gd name="T16" fmla="*/ 449 w 483"/>
                  <a:gd name="T17" fmla="*/ 216 h 268"/>
                  <a:gd name="T18" fmla="*/ 483 w 483"/>
                  <a:gd name="T19" fmla="*/ 182 h 268"/>
                  <a:gd name="T20" fmla="*/ 483 w 483"/>
                  <a:gd name="T21" fmla="*/ 34 h 268"/>
                  <a:gd name="T22" fmla="*/ 449 w 483"/>
                  <a:gd name="T2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3" h="268">
                    <a:moveTo>
                      <a:pt x="44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40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265"/>
                      <a:pt x="8" y="268"/>
                      <a:pt x="12" y="263"/>
                    </a:cubicBezTo>
                    <a:cubicBezTo>
                      <a:pt x="51" y="222"/>
                      <a:pt x="51" y="222"/>
                      <a:pt x="51" y="222"/>
                    </a:cubicBezTo>
                    <a:cubicBezTo>
                      <a:pt x="55" y="219"/>
                      <a:pt x="60" y="217"/>
                      <a:pt x="65" y="217"/>
                    </a:cubicBezTo>
                    <a:cubicBezTo>
                      <a:pt x="449" y="216"/>
                      <a:pt x="449" y="216"/>
                      <a:pt x="449" y="216"/>
                    </a:cubicBezTo>
                    <a:cubicBezTo>
                      <a:pt x="468" y="216"/>
                      <a:pt x="483" y="201"/>
                      <a:pt x="483" y="182"/>
                    </a:cubicBezTo>
                    <a:cubicBezTo>
                      <a:pt x="483" y="34"/>
                      <a:pt x="483" y="34"/>
                      <a:pt x="483" y="34"/>
                    </a:cubicBezTo>
                    <a:cubicBezTo>
                      <a:pt x="483" y="15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708C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9476446-BC46-1AD9-BF5C-4380DEF0F092}"/>
                  </a:ext>
                </a:extLst>
              </p:cNvPr>
              <p:cNvSpPr/>
              <p:nvPr/>
            </p:nvSpPr>
            <p:spPr bwMode="auto">
              <a:xfrm>
                <a:off x="8296275" y="2736851"/>
                <a:ext cx="690563" cy="30163"/>
              </a:xfrm>
              <a:custGeom>
                <a:avLst/>
                <a:gdLst>
                  <a:gd name="T0" fmla="*/ 179 w 183"/>
                  <a:gd name="T1" fmla="*/ 8 h 8"/>
                  <a:gd name="T2" fmla="*/ 4 w 183"/>
                  <a:gd name="T3" fmla="*/ 8 h 8"/>
                  <a:gd name="T4" fmla="*/ 0 w 183"/>
                  <a:gd name="T5" fmla="*/ 4 h 8"/>
                  <a:gd name="T6" fmla="*/ 4 w 183"/>
                  <a:gd name="T7" fmla="*/ 0 h 8"/>
                  <a:gd name="T8" fmla="*/ 179 w 183"/>
                  <a:gd name="T9" fmla="*/ 0 h 8"/>
                  <a:gd name="T10" fmla="*/ 183 w 183"/>
                  <a:gd name="T11" fmla="*/ 4 h 8"/>
                  <a:gd name="T12" fmla="*/ 179 w 183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" h="8">
                    <a:moveTo>
                      <a:pt x="179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1" y="0"/>
                      <a:pt x="183" y="2"/>
                      <a:pt x="183" y="4"/>
                    </a:cubicBezTo>
                    <a:cubicBezTo>
                      <a:pt x="183" y="7"/>
                      <a:pt x="181" y="8"/>
                      <a:pt x="17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7BADA3E-8A70-BBDD-0B1E-8D9C939CE4F8}"/>
                  </a:ext>
                </a:extLst>
              </p:cNvPr>
              <p:cNvSpPr/>
              <p:nvPr/>
            </p:nvSpPr>
            <p:spPr bwMode="auto">
              <a:xfrm>
                <a:off x="9023350" y="2736851"/>
                <a:ext cx="396875" cy="30163"/>
              </a:xfrm>
              <a:custGeom>
                <a:avLst/>
                <a:gdLst>
                  <a:gd name="T0" fmla="*/ 101 w 105"/>
                  <a:gd name="T1" fmla="*/ 8 h 8"/>
                  <a:gd name="T2" fmla="*/ 4 w 105"/>
                  <a:gd name="T3" fmla="*/ 8 h 8"/>
                  <a:gd name="T4" fmla="*/ 0 w 105"/>
                  <a:gd name="T5" fmla="*/ 4 h 8"/>
                  <a:gd name="T6" fmla="*/ 4 w 105"/>
                  <a:gd name="T7" fmla="*/ 0 h 8"/>
                  <a:gd name="T8" fmla="*/ 101 w 105"/>
                  <a:gd name="T9" fmla="*/ 0 h 8"/>
                  <a:gd name="T10" fmla="*/ 105 w 105"/>
                  <a:gd name="T11" fmla="*/ 4 h 8"/>
                  <a:gd name="T12" fmla="*/ 101 w 105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" h="8">
                    <a:moveTo>
                      <a:pt x="101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3" y="0"/>
                      <a:pt x="105" y="2"/>
                      <a:pt x="105" y="4"/>
                    </a:cubicBezTo>
                    <a:cubicBezTo>
                      <a:pt x="105" y="7"/>
                      <a:pt x="103" y="8"/>
                      <a:pt x="101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F95B602-21FC-0753-A13A-7FA0274EFEE3}"/>
                  </a:ext>
                </a:extLst>
              </p:cNvPr>
              <p:cNvSpPr/>
              <p:nvPr/>
            </p:nvSpPr>
            <p:spPr bwMode="auto">
              <a:xfrm>
                <a:off x="8296275" y="2871788"/>
                <a:ext cx="422275" cy="30163"/>
              </a:xfrm>
              <a:custGeom>
                <a:avLst/>
                <a:gdLst>
                  <a:gd name="T0" fmla="*/ 108 w 112"/>
                  <a:gd name="T1" fmla="*/ 8 h 8"/>
                  <a:gd name="T2" fmla="*/ 4 w 112"/>
                  <a:gd name="T3" fmla="*/ 8 h 8"/>
                  <a:gd name="T4" fmla="*/ 0 w 112"/>
                  <a:gd name="T5" fmla="*/ 4 h 8"/>
                  <a:gd name="T6" fmla="*/ 4 w 112"/>
                  <a:gd name="T7" fmla="*/ 0 h 8"/>
                  <a:gd name="T8" fmla="*/ 108 w 112"/>
                  <a:gd name="T9" fmla="*/ 0 h 8"/>
                  <a:gd name="T10" fmla="*/ 112 w 112"/>
                  <a:gd name="T11" fmla="*/ 4 h 8"/>
                  <a:gd name="T12" fmla="*/ 108 w 112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8">
                    <a:moveTo>
                      <a:pt x="108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11" y="0"/>
                      <a:pt x="112" y="2"/>
                      <a:pt x="112" y="4"/>
                    </a:cubicBezTo>
                    <a:cubicBezTo>
                      <a:pt x="112" y="6"/>
                      <a:pt x="111" y="8"/>
                      <a:pt x="108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2999B39-7A18-D9C2-7A29-4F14B30257D2}"/>
                  </a:ext>
                </a:extLst>
              </p:cNvPr>
              <p:cNvSpPr/>
              <p:nvPr/>
            </p:nvSpPr>
            <p:spPr bwMode="auto">
              <a:xfrm>
                <a:off x="8783638" y="2871788"/>
                <a:ext cx="625475" cy="30163"/>
              </a:xfrm>
              <a:custGeom>
                <a:avLst/>
                <a:gdLst>
                  <a:gd name="T0" fmla="*/ 162 w 166"/>
                  <a:gd name="T1" fmla="*/ 8 h 8"/>
                  <a:gd name="T2" fmla="*/ 4 w 166"/>
                  <a:gd name="T3" fmla="*/ 8 h 8"/>
                  <a:gd name="T4" fmla="*/ 0 w 166"/>
                  <a:gd name="T5" fmla="*/ 4 h 8"/>
                  <a:gd name="T6" fmla="*/ 4 w 166"/>
                  <a:gd name="T7" fmla="*/ 0 h 8"/>
                  <a:gd name="T8" fmla="*/ 162 w 166"/>
                  <a:gd name="T9" fmla="*/ 0 h 8"/>
                  <a:gd name="T10" fmla="*/ 166 w 166"/>
                  <a:gd name="T11" fmla="*/ 4 h 8"/>
                  <a:gd name="T12" fmla="*/ 162 w 16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8">
                    <a:moveTo>
                      <a:pt x="16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4" y="0"/>
                      <a:pt x="166" y="2"/>
                      <a:pt x="166" y="4"/>
                    </a:cubicBezTo>
                    <a:cubicBezTo>
                      <a:pt x="166" y="6"/>
                      <a:pt x="164" y="8"/>
                      <a:pt x="16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D51B617-E3CD-85AD-7B9C-94B48A3DCCAA}"/>
                  </a:ext>
                </a:extLst>
              </p:cNvPr>
              <p:cNvSpPr/>
              <p:nvPr/>
            </p:nvSpPr>
            <p:spPr bwMode="auto">
              <a:xfrm>
                <a:off x="8296275" y="3005138"/>
                <a:ext cx="655638" cy="30163"/>
              </a:xfrm>
              <a:custGeom>
                <a:avLst/>
                <a:gdLst>
                  <a:gd name="T0" fmla="*/ 170 w 174"/>
                  <a:gd name="T1" fmla="*/ 8 h 8"/>
                  <a:gd name="T2" fmla="*/ 4 w 174"/>
                  <a:gd name="T3" fmla="*/ 8 h 8"/>
                  <a:gd name="T4" fmla="*/ 0 w 174"/>
                  <a:gd name="T5" fmla="*/ 4 h 8"/>
                  <a:gd name="T6" fmla="*/ 4 w 174"/>
                  <a:gd name="T7" fmla="*/ 0 h 8"/>
                  <a:gd name="T8" fmla="*/ 170 w 174"/>
                  <a:gd name="T9" fmla="*/ 0 h 8"/>
                  <a:gd name="T10" fmla="*/ 174 w 174"/>
                  <a:gd name="T11" fmla="*/ 4 h 8"/>
                  <a:gd name="T12" fmla="*/ 170 w 17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4" h="8">
                    <a:moveTo>
                      <a:pt x="17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3" y="0"/>
                      <a:pt x="174" y="2"/>
                      <a:pt x="174" y="4"/>
                    </a:cubicBezTo>
                    <a:cubicBezTo>
                      <a:pt x="174" y="7"/>
                      <a:pt x="173" y="8"/>
                      <a:pt x="170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CE910A7-C650-C373-934B-630DE491C105}"/>
                  </a:ext>
                </a:extLst>
              </p:cNvPr>
              <p:cNvSpPr/>
              <p:nvPr/>
            </p:nvSpPr>
            <p:spPr bwMode="auto">
              <a:xfrm>
                <a:off x="7621588" y="2041526"/>
                <a:ext cx="633413" cy="641350"/>
              </a:xfrm>
              <a:custGeom>
                <a:avLst/>
                <a:gdLst>
                  <a:gd name="T0" fmla="*/ 25 w 168"/>
                  <a:gd name="T1" fmla="*/ 137 h 170"/>
                  <a:gd name="T2" fmla="*/ 126 w 168"/>
                  <a:gd name="T3" fmla="*/ 137 h 170"/>
                  <a:gd name="T4" fmla="*/ 135 w 168"/>
                  <a:gd name="T5" fmla="*/ 141 h 170"/>
                  <a:gd name="T6" fmla="*/ 160 w 168"/>
                  <a:gd name="T7" fmla="*/ 167 h 170"/>
                  <a:gd name="T8" fmla="*/ 168 w 168"/>
                  <a:gd name="T9" fmla="*/ 164 h 170"/>
                  <a:gd name="T10" fmla="*/ 168 w 168"/>
                  <a:gd name="T11" fmla="*/ 124 h 170"/>
                  <a:gd name="T12" fmla="*/ 168 w 168"/>
                  <a:gd name="T13" fmla="*/ 25 h 170"/>
                  <a:gd name="T14" fmla="*/ 142 w 168"/>
                  <a:gd name="T15" fmla="*/ 0 h 170"/>
                  <a:gd name="T16" fmla="*/ 21 w 168"/>
                  <a:gd name="T17" fmla="*/ 0 h 170"/>
                  <a:gd name="T18" fmla="*/ 0 w 168"/>
                  <a:gd name="T19" fmla="*/ 20 h 170"/>
                  <a:gd name="T20" fmla="*/ 0 w 168"/>
                  <a:gd name="T21" fmla="*/ 113 h 170"/>
                  <a:gd name="T22" fmla="*/ 25 w 168"/>
                  <a:gd name="T23" fmla="*/ 137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170">
                    <a:moveTo>
                      <a:pt x="25" y="137"/>
                    </a:move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9" y="137"/>
                      <a:pt x="132" y="139"/>
                      <a:pt x="135" y="141"/>
                    </a:cubicBezTo>
                    <a:cubicBezTo>
                      <a:pt x="160" y="167"/>
                      <a:pt x="160" y="167"/>
                      <a:pt x="160" y="167"/>
                    </a:cubicBezTo>
                    <a:cubicBezTo>
                      <a:pt x="163" y="170"/>
                      <a:pt x="168" y="168"/>
                      <a:pt x="168" y="164"/>
                    </a:cubicBez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11"/>
                      <a:pt x="156" y="0"/>
                      <a:pt x="14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0" y="9"/>
                      <a:pt x="0" y="20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F9B3726-F7C7-0163-C391-C0DCC70F550E}"/>
                  </a:ext>
                </a:extLst>
              </p:cNvPr>
              <p:cNvSpPr/>
              <p:nvPr/>
            </p:nvSpPr>
            <p:spPr bwMode="auto">
              <a:xfrm>
                <a:off x="8051800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055D49D-A9C0-A3B7-ACAC-9318BB9A05C9}"/>
                  </a:ext>
                </a:extLst>
              </p:cNvPr>
              <p:cNvSpPr/>
              <p:nvPr/>
            </p:nvSpPr>
            <p:spPr bwMode="auto">
              <a:xfrm>
                <a:off x="7900988" y="2279651"/>
                <a:ext cx="63500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48624C-1CFD-7833-B7F1-E00380DC9960}"/>
                  </a:ext>
                </a:extLst>
              </p:cNvPr>
              <p:cNvSpPr/>
              <p:nvPr/>
            </p:nvSpPr>
            <p:spPr bwMode="auto">
              <a:xfrm>
                <a:off x="7742238" y="2279651"/>
                <a:ext cx="68263" cy="6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BB44C8-9D02-EE17-C2B6-8285A3ED4DD7}"/>
                  </a:ext>
                </a:extLst>
              </p:cNvPr>
              <p:cNvSpPr/>
              <p:nvPr/>
            </p:nvSpPr>
            <p:spPr bwMode="auto">
              <a:xfrm>
                <a:off x="9494838" y="2336801"/>
                <a:ext cx="407988" cy="406400"/>
              </a:xfrm>
              <a:prstGeom prst="ellipse">
                <a:avLst/>
              </a:prstGeom>
              <a:solidFill>
                <a:srgbClr val="F9CA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6BCE024-51F9-7BF2-1879-05338868D35F}"/>
                  </a:ext>
                </a:extLst>
              </p:cNvPr>
              <p:cNvSpPr/>
              <p:nvPr/>
            </p:nvSpPr>
            <p:spPr bwMode="auto">
              <a:xfrm>
                <a:off x="9664700" y="2435226"/>
                <a:ext cx="57150" cy="200025"/>
              </a:xfrm>
              <a:custGeom>
                <a:avLst/>
                <a:gdLst>
                  <a:gd name="T0" fmla="*/ 36 w 36"/>
                  <a:gd name="T1" fmla="*/ 126 h 126"/>
                  <a:gd name="T2" fmla="*/ 19 w 36"/>
                  <a:gd name="T3" fmla="*/ 126 h 126"/>
                  <a:gd name="T4" fmla="*/ 19 w 36"/>
                  <a:gd name="T5" fmla="*/ 19 h 126"/>
                  <a:gd name="T6" fmla="*/ 0 w 36"/>
                  <a:gd name="T7" fmla="*/ 30 h 126"/>
                  <a:gd name="T8" fmla="*/ 0 w 36"/>
                  <a:gd name="T9" fmla="*/ 11 h 126"/>
                  <a:gd name="T10" fmla="*/ 19 w 36"/>
                  <a:gd name="T11" fmla="*/ 0 h 126"/>
                  <a:gd name="T12" fmla="*/ 36 w 36"/>
                  <a:gd name="T13" fmla="*/ 0 h 126"/>
                  <a:gd name="T14" fmla="*/ 36 w 36"/>
                  <a:gd name="T15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126">
                    <a:moveTo>
                      <a:pt x="36" y="126"/>
                    </a:moveTo>
                    <a:lnTo>
                      <a:pt x="19" y="126"/>
                    </a:lnTo>
                    <a:lnTo>
                      <a:pt x="19" y="19"/>
                    </a:lnTo>
                    <a:lnTo>
                      <a:pt x="0" y="30"/>
                    </a:lnTo>
                    <a:lnTo>
                      <a:pt x="0" y="11"/>
                    </a:lnTo>
                    <a:lnTo>
                      <a:pt x="19" y="0"/>
                    </a:lnTo>
                    <a:lnTo>
                      <a:pt x="36" y="0"/>
                    </a:lnTo>
                    <a:lnTo>
                      <a:pt x="36" y="1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" name="Test">
            <a:extLst>
              <a:ext uri="{FF2B5EF4-FFF2-40B4-BE49-F238E27FC236}">
                <a16:creationId xmlns:a16="http://schemas.microsoft.com/office/drawing/2014/main" id="{A5EE1A22-2A27-432F-EFB2-FA7C0E9EDCD9}"/>
              </a:ext>
            </a:extLst>
          </p:cNvPr>
          <p:cNvSpPr/>
          <p:nvPr/>
        </p:nvSpPr>
        <p:spPr>
          <a:xfrm>
            <a:off x="7709794" y="137449"/>
            <a:ext cx="3693605" cy="46433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108000" rIns="108000" bIns="10800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1600" b="1" dirty="0">
                <a:solidFill>
                  <a:schemeClr val="tx1"/>
                </a:solidFill>
              </a:rPr>
              <a:t>倾听不同观点</a:t>
            </a:r>
          </a:p>
        </p:txBody>
      </p:sp>
    </p:spTree>
    <p:extLst>
      <p:ext uri="{BB962C8B-B14F-4D97-AF65-F5344CB8AC3E}">
        <p14:creationId xmlns:p14="http://schemas.microsoft.com/office/powerpoint/2010/main" val="221034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学生倾听与尊重观点</dc:title>
  <dc:creator>Wenfeng Cheng</dc:creator>
  <cp:lastModifiedBy>Adam Shakhabov</cp:lastModifiedBy>
  <cp:revision>6</cp:revision>
  <dcterms:created xsi:type="dcterms:W3CDTF">2023-11-22T03:16:09Z</dcterms:created>
  <dcterms:modified xsi:type="dcterms:W3CDTF">2025-05-10T19:42:15Z</dcterms:modified>
</cp:coreProperties>
</file>