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29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79579" autoAdjust="0"/>
  </p:normalViewPr>
  <p:slideViewPr>
    <p:cSldViewPr snapToGrid="0">
      <p:cViewPr varScale="1">
        <p:scale>
          <a:sx n="117" d="100"/>
          <a:sy n="117" d="100"/>
        </p:scale>
        <p:origin x="10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3/7/22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1_Bank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(continuous &amp; classification – binary or multi)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pic>
        <p:nvPicPr>
          <p:cNvPr id="19" name="Picture 6" descr="Related image">
            <a:extLst>
              <a:ext uri="{FF2B5EF4-FFF2-40B4-BE49-F238E27FC236}">
                <a16:creationId xmlns:a16="http://schemas.microsoft.com/office/drawing/2014/main" id="{7A71CCD3-34B5-684B-B847-0ED91DD0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84" y="4774407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7782</TotalTime>
  <Words>1793</Words>
  <Application>Microsoft Macintosh PowerPoint</Application>
  <PresentationFormat>On-screen Show (4:3)</PresentationFormat>
  <Paragraphs>355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Open 1_Bank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104</cp:revision>
  <dcterms:created xsi:type="dcterms:W3CDTF">2018-05-23T17:24:59Z</dcterms:created>
  <dcterms:modified xsi:type="dcterms:W3CDTF">2022-03-07T23:12:48Z</dcterms:modified>
</cp:coreProperties>
</file>