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2"/>
  </p:notesMasterIdLst>
  <p:sldIdLst>
    <p:sldId id="344" r:id="rId4"/>
    <p:sldId id="364" r:id="rId5"/>
    <p:sldId id="367" r:id="rId6"/>
    <p:sldId id="361" r:id="rId7"/>
    <p:sldId id="340" r:id="rId8"/>
    <p:sldId id="341" r:id="rId9"/>
    <p:sldId id="342" r:id="rId10"/>
    <p:sldId id="362" r:id="rId11"/>
    <p:sldId id="327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63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54" r:id="rId34"/>
    <p:sldId id="287" r:id="rId35"/>
    <p:sldId id="288" r:id="rId36"/>
    <p:sldId id="291" r:id="rId37"/>
    <p:sldId id="355" r:id="rId38"/>
    <p:sldId id="293" r:id="rId39"/>
    <p:sldId id="294" r:id="rId40"/>
    <p:sldId id="356" r:id="rId41"/>
    <p:sldId id="357" r:id="rId42"/>
    <p:sldId id="296" r:id="rId43"/>
    <p:sldId id="297" r:id="rId44"/>
    <p:sldId id="298" r:id="rId45"/>
    <p:sldId id="358" r:id="rId46"/>
    <p:sldId id="301" r:id="rId47"/>
    <p:sldId id="302" r:id="rId48"/>
    <p:sldId id="359" r:id="rId49"/>
    <p:sldId id="360" r:id="rId50"/>
    <p:sldId id="303" r:id="rId51"/>
    <p:sldId id="304" r:id="rId52"/>
    <p:sldId id="306" r:id="rId53"/>
    <p:sldId id="307" r:id="rId54"/>
    <p:sldId id="308" r:id="rId55"/>
    <p:sldId id="309" r:id="rId56"/>
    <p:sldId id="310" r:id="rId57"/>
    <p:sldId id="365" r:id="rId58"/>
    <p:sldId id="366" r:id="rId59"/>
    <p:sldId id="311" r:id="rId60"/>
    <p:sldId id="312" r:id="rId61"/>
    <p:sldId id="313" r:id="rId62"/>
    <p:sldId id="314" r:id="rId63"/>
    <p:sldId id="350" r:id="rId64"/>
    <p:sldId id="335" r:id="rId65"/>
    <p:sldId id="315" r:id="rId66"/>
    <p:sldId id="316" r:id="rId67"/>
    <p:sldId id="317" r:id="rId68"/>
    <p:sldId id="318" r:id="rId69"/>
    <p:sldId id="333" r:id="rId70"/>
    <p:sldId id="334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0" autoAdjust="0"/>
    <p:restoredTop sz="82082" autoAdjust="0"/>
  </p:normalViewPr>
  <p:slideViewPr>
    <p:cSldViewPr snapToGrid="0">
      <p:cViewPr varScale="1">
        <p:scale>
          <a:sx n="126" d="100"/>
          <a:sy n="126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3" grpId="0" animBg="1"/>
      <p:bldP spid="3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questions – your TAs need something to do!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Bik has posted about Labs.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Labs are not time to ask for unresearched code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84160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6816</Words>
  <Application>Microsoft Macintosh PowerPoint</Application>
  <PresentationFormat>On-screen Show (4:3)</PresentationFormat>
  <Paragraphs>2670</Paragraphs>
  <Slides>68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42</cp:revision>
  <dcterms:created xsi:type="dcterms:W3CDTF">2018-09-09T20:06:05Z</dcterms:created>
  <dcterms:modified xsi:type="dcterms:W3CDTF">2021-09-20T22:04:21Z</dcterms:modified>
</cp:coreProperties>
</file>