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405"/>
  </p:normalViewPr>
  <p:slideViewPr>
    <p:cSldViewPr snapToGrid="0" snapToObjects="1">
      <p:cViewPr>
        <p:scale>
          <a:sx n="100" d="100"/>
          <a:sy n="100" d="100"/>
        </p:scale>
        <p:origin x="154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87AC-CAD1-D342-BCF8-A1ABFB09F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For Business</a:t>
            </a:r>
            <a:br>
              <a:rPr lang="en-US" dirty="0"/>
            </a:br>
            <a:r>
              <a:rPr lang="en-US" dirty="0"/>
              <a:t>CSCI E-96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A8A4A-7469-DE42-88CD-8A24A34F3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1: OK Cupid</a:t>
            </a:r>
          </a:p>
          <a:p>
            <a:r>
              <a:rPr lang="en-US" dirty="0"/>
              <a:t>Andrew Fabrizio</a:t>
            </a:r>
          </a:p>
          <a:p>
            <a:r>
              <a:rPr lang="en-US" dirty="0"/>
              <a:t>Feb 28, 2022</a:t>
            </a:r>
          </a:p>
        </p:txBody>
      </p:sp>
    </p:spTree>
    <p:extLst>
      <p:ext uri="{BB962C8B-B14F-4D97-AF65-F5344CB8AC3E}">
        <p14:creationId xmlns:p14="http://schemas.microsoft.com/office/powerpoint/2010/main" val="319147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A742-823C-6B4E-8436-33F94E19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98CC-CE5B-9B4A-B934-BBB2DC581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 Cupid Dataset characteristics</a:t>
            </a:r>
          </a:p>
          <a:p>
            <a:r>
              <a:rPr lang="en-US" dirty="0"/>
              <a:t>Interesting Trends</a:t>
            </a:r>
          </a:p>
          <a:p>
            <a:pPr lvl="1"/>
            <a:r>
              <a:rPr lang="en-US" dirty="0"/>
              <a:t>Recent Activity vs. Gender &amp; Sexuality</a:t>
            </a:r>
          </a:p>
          <a:p>
            <a:pPr lvl="1"/>
            <a:r>
              <a:rPr lang="en-US" dirty="0"/>
              <a:t>Education Dropouts vs. Pet Ownership</a:t>
            </a:r>
          </a:p>
          <a:p>
            <a:pPr lvl="1"/>
            <a:r>
              <a:rPr lang="en-US" dirty="0"/>
              <a:t>Astrology Importance vs. Diet</a:t>
            </a:r>
          </a:p>
          <a:p>
            <a:pPr lvl="1"/>
            <a:r>
              <a:rPr lang="en-US" dirty="0"/>
              <a:t>Healthy Habits vs. Location</a:t>
            </a:r>
          </a:p>
        </p:txBody>
      </p:sp>
    </p:spTree>
    <p:extLst>
      <p:ext uri="{BB962C8B-B14F-4D97-AF65-F5344CB8AC3E}">
        <p14:creationId xmlns:p14="http://schemas.microsoft.com/office/powerpoint/2010/main" val="204746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9087-5577-8F45-8C10-BB945AD6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 Cupid Dataset Observations/Assumptions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7128-5990-BD48-B186-FA33BFAAD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Dates range from 6/24/2011 to 7/1/2012</a:t>
            </a:r>
          </a:p>
          <a:p>
            <a:pPr lvl="1"/>
            <a:r>
              <a:rPr lang="en-US" dirty="0"/>
              <a:t>Treated as “1 day ago” for purposes of this analysis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Vast majority of profiles are located within California</a:t>
            </a:r>
          </a:p>
        </p:txBody>
      </p:sp>
    </p:spTree>
    <p:extLst>
      <p:ext uri="{BB962C8B-B14F-4D97-AF65-F5344CB8AC3E}">
        <p14:creationId xmlns:p14="http://schemas.microsoft.com/office/powerpoint/2010/main" val="68934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B425-3E7E-EC48-82B3-3F916E66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99751" cy="1478570"/>
          </a:xfrm>
        </p:spPr>
        <p:txBody>
          <a:bodyPr/>
          <a:lstStyle/>
          <a:p>
            <a:r>
              <a:rPr lang="en-US" dirty="0"/>
              <a:t>Recent Activity by Gender &amp; Sexuality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43500D-4645-E94C-9B30-0D5DBF4B4E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41165" y="510364"/>
            <a:ext cx="6182536" cy="6182536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3555B7-078D-4444-93A0-68FDC84B4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4" y="2351086"/>
            <a:ext cx="4499752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Metric for any dating site</a:t>
            </a:r>
          </a:p>
          <a:p>
            <a:endParaRPr lang="en-US" dirty="0"/>
          </a:p>
          <a:p>
            <a:r>
              <a:rPr lang="en-US" dirty="0"/>
              <a:t>Useful to both maintain balance and target new user acquisition</a:t>
            </a:r>
          </a:p>
          <a:p>
            <a:endParaRPr lang="en-US" dirty="0"/>
          </a:p>
          <a:p>
            <a:r>
              <a:rPr lang="en-US" dirty="0"/>
              <a:t>Uptick in bisexual females in last week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729B9-FFB7-284D-B225-B6F9E6EA1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163" y="510362"/>
            <a:ext cx="6182537" cy="61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5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B425-3E7E-EC48-82B3-3F916E66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99751" cy="1478570"/>
          </a:xfrm>
        </p:spPr>
        <p:txBody>
          <a:bodyPr>
            <a:normAutofit fontScale="90000"/>
          </a:bodyPr>
          <a:lstStyle/>
          <a:p>
            <a:r>
              <a:rPr lang="en-US" dirty="0"/>
              <a:t>Education Dropouts &amp; Pet Ownership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43500D-4645-E94C-9B30-0D5DBF4B4E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41165" y="510364"/>
            <a:ext cx="6182536" cy="6182536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3555B7-078D-4444-93A0-68FDC84B4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4" y="2351086"/>
            <a:ext cx="4499752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“Dropouts” at any education level</a:t>
            </a:r>
          </a:p>
          <a:p>
            <a:endParaRPr lang="en-US" dirty="0"/>
          </a:p>
          <a:p>
            <a:r>
              <a:rPr lang="en-US" dirty="0"/>
              <a:t>Trend could identify individuals who don’t like commitments</a:t>
            </a:r>
          </a:p>
          <a:p>
            <a:endParaRPr lang="en-US" dirty="0"/>
          </a:p>
          <a:p>
            <a:r>
              <a:rPr lang="en-US" dirty="0"/>
              <a:t>Potential area for data enrichment or NLP analysis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776C66-71B2-154D-923E-1F00023A7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163" y="510362"/>
            <a:ext cx="6182537" cy="61825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FB1B9E-F154-5C4E-838D-485481A9D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164" y="523061"/>
            <a:ext cx="6182538" cy="618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1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B425-3E7E-EC48-82B3-3F916E66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99751" cy="1478570"/>
          </a:xfrm>
        </p:spPr>
        <p:txBody>
          <a:bodyPr>
            <a:normAutofit/>
          </a:bodyPr>
          <a:lstStyle/>
          <a:p>
            <a:r>
              <a:rPr lang="en-US" dirty="0"/>
              <a:t>Astrology Importance Vs. Diet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43500D-4645-E94C-9B30-0D5DBF4B4E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41165" y="510364"/>
            <a:ext cx="6182536" cy="6182536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3555B7-078D-4444-93A0-68FDC84B4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4" y="2351086"/>
            <a:ext cx="4499752" cy="354171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Identified groups by gender and varying levels of belief in Astrology and compared with vegan/vegetarian diet</a:t>
            </a:r>
          </a:p>
          <a:p>
            <a:endParaRPr lang="en-US" dirty="0"/>
          </a:p>
          <a:p>
            <a:r>
              <a:rPr lang="en-US" dirty="0"/>
              <a:t>Strong correlation</a:t>
            </a:r>
          </a:p>
          <a:p>
            <a:endParaRPr lang="en-US" dirty="0"/>
          </a:p>
          <a:p>
            <a:r>
              <a:rPr lang="en-US" dirty="0"/>
              <a:t>Potential applications for advertising and data enrichment opportunities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776C66-71B2-154D-923E-1F00023A7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163" y="510362"/>
            <a:ext cx="6182537" cy="61825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FB1B9E-F154-5C4E-838D-485481A9D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164" y="510361"/>
            <a:ext cx="6182538" cy="61825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2A3EED-F71C-E541-86A1-4B3AD7167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160" y="510359"/>
            <a:ext cx="6182539" cy="61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2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B425-3E7E-EC48-82B3-3F916E66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99751" cy="1478570"/>
          </a:xfrm>
        </p:spPr>
        <p:txBody>
          <a:bodyPr>
            <a:normAutofit/>
          </a:bodyPr>
          <a:lstStyle/>
          <a:p>
            <a:r>
              <a:rPr lang="en-US" dirty="0"/>
              <a:t>Healthy Habits &amp; Location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43500D-4645-E94C-9B30-0D5DBF4B4E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41165" y="510364"/>
            <a:ext cx="6182536" cy="6182536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3555B7-078D-4444-93A0-68FDC84B4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4" y="2351086"/>
            <a:ext cx="4499752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Identified individuals with unhealthy habits</a:t>
            </a:r>
          </a:p>
          <a:p>
            <a:endParaRPr lang="en-US" dirty="0"/>
          </a:p>
          <a:p>
            <a:r>
              <a:rPr lang="en-US" dirty="0"/>
              <a:t>Set out to map according to geographic location</a:t>
            </a:r>
          </a:p>
          <a:p>
            <a:endParaRPr lang="en-US" dirty="0"/>
          </a:p>
          <a:p>
            <a:r>
              <a:rPr lang="en-US" dirty="0"/>
              <a:t>Limitations of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776C66-71B2-154D-923E-1F00023A7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163" y="510362"/>
            <a:ext cx="6182537" cy="61825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FB1B9E-F154-5C4E-838D-485481A9D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164" y="510361"/>
            <a:ext cx="6182538" cy="61825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68B8EF-FD87-964C-BF0C-2E6A560AD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160" y="510359"/>
            <a:ext cx="6182539" cy="61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7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B425-3E7E-EC48-82B3-3F916E66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99751" cy="1478570"/>
          </a:xfrm>
        </p:spPr>
        <p:txBody>
          <a:bodyPr>
            <a:normAutofit/>
          </a:bodyPr>
          <a:lstStyle/>
          <a:p>
            <a:r>
              <a:rPr lang="en-US" dirty="0"/>
              <a:t>Healthy Habits &amp; Location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43500D-4645-E94C-9B30-0D5DBF4B4E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41165" y="510364"/>
            <a:ext cx="6182536" cy="6182536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3555B7-078D-4444-93A0-68FDC84B4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4" y="2351086"/>
            <a:ext cx="4499752" cy="354171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Majority of profiles in Bay Area</a:t>
            </a:r>
          </a:p>
          <a:p>
            <a:r>
              <a:rPr lang="en-US" dirty="0"/>
              <a:t>Bubble Sizes correspond to population</a:t>
            </a:r>
          </a:p>
          <a:p>
            <a:r>
              <a:rPr lang="en-US" dirty="0"/>
              <a:t>Red = less healthy, blue = more healthy</a:t>
            </a:r>
          </a:p>
          <a:p>
            <a:r>
              <a:rPr lang="en-US" dirty="0"/>
              <a:t>Still significant differences within local areas</a:t>
            </a:r>
          </a:p>
          <a:p>
            <a:endParaRPr lang="en-US" dirty="0"/>
          </a:p>
          <a:p>
            <a:r>
              <a:rPr lang="en-US" dirty="0"/>
              <a:t>Opportunity to analyze national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776C66-71B2-154D-923E-1F00023A7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163" y="510362"/>
            <a:ext cx="6182537" cy="61825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FB1B9E-F154-5C4E-838D-485481A9D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164" y="510361"/>
            <a:ext cx="6182538" cy="61825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68B8EF-FD87-964C-BF0C-2E6A560AD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160" y="510359"/>
            <a:ext cx="6182539" cy="6182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4E3356-1A50-C146-80CC-F26525CAC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157" y="523056"/>
            <a:ext cx="6169842" cy="616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1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83C7-B703-8E4C-B2F7-F67A8E1F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73922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73</TotalTime>
  <Words>229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Data Mining For Business CSCI E-96</vt:lpstr>
      <vt:lpstr>overview</vt:lpstr>
      <vt:lpstr>OK Cupid Dataset Observations/Assumptions</vt:lpstr>
      <vt:lpstr>Recent Activity by Gender &amp; Sexuality</vt:lpstr>
      <vt:lpstr>Education Dropouts &amp; Pet Ownership</vt:lpstr>
      <vt:lpstr>Astrology Importance Vs. Diet</vt:lpstr>
      <vt:lpstr>Healthy Habits &amp; Location</vt:lpstr>
      <vt:lpstr>Healthy Habits &amp; Location</vt:lpstr>
      <vt:lpstr>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Business CSCI E-96</dc:title>
  <dc:creator>Andrew Fabrizio</dc:creator>
  <cp:lastModifiedBy>Andrew Fabrizio</cp:lastModifiedBy>
  <cp:revision>4</cp:revision>
  <dcterms:created xsi:type="dcterms:W3CDTF">2022-03-01T03:43:53Z</dcterms:created>
  <dcterms:modified xsi:type="dcterms:W3CDTF">2022-03-01T04:57:00Z</dcterms:modified>
</cp:coreProperties>
</file>