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7" r:id="rId7"/>
    <p:sldId id="266" r:id="rId8"/>
    <p:sldId id="2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5"/>
    <p:restoredTop sz="96405"/>
  </p:normalViewPr>
  <p:slideViewPr>
    <p:cSldViewPr snapToGrid="0" snapToObjects="1">
      <p:cViewPr varScale="1">
        <p:scale>
          <a:sx n="111" d="100"/>
          <a:sy n="11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73D01-6574-804D-9222-A390242883E3}" type="doc">
      <dgm:prSet loTypeId="urn:microsoft.com/office/officeart/2005/8/layout/vList3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3C4E2A5-DC14-8D40-A820-B37080FDC17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Past outcome</a:t>
          </a:r>
        </a:p>
      </dgm:t>
    </dgm:pt>
    <dgm:pt modelId="{53E933DA-1170-F94D-BA79-EBDDAF7C8DD2}" type="parTrans" cxnId="{056C5C8E-EF56-074F-A438-8886F64F0D46}">
      <dgm:prSet/>
      <dgm:spPr/>
      <dgm:t>
        <a:bodyPr/>
        <a:lstStyle/>
        <a:p>
          <a:endParaRPr lang="en-US"/>
        </a:p>
      </dgm:t>
    </dgm:pt>
    <dgm:pt modelId="{AD60B3BB-7681-FA44-9EC9-A5ACF1E44B51}" type="sibTrans" cxnId="{056C5C8E-EF56-074F-A438-8886F64F0D46}">
      <dgm:prSet/>
      <dgm:spPr/>
      <dgm:t>
        <a:bodyPr/>
        <a:lstStyle/>
        <a:p>
          <a:endParaRPr lang="en-US"/>
        </a:p>
      </dgm:t>
    </dgm:pt>
    <dgm:pt modelId="{9DC019C0-00E7-1241-9474-AE38AE9C400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carModel</a:t>
          </a:r>
          <a:endParaRPr lang="en-US" dirty="0"/>
        </a:p>
      </dgm:t>
    </dgm:pt>
    <dgm:pt modelId="{721AA1DF-E69A-2543-8430-93348728F2CB}" type="parTrans" cxnId="{96A83B75-18FF-5F4E-9093-196FD47E87B9}">
      <dgm:prSet/>
      <dgm:spPr/>
      <dgm:t>
        <a:bodyPr/>
        <a:lstStyle/>
        <a:p>
          <a:endParaRPr lang="en-US"/>
        </a:p>
      </dgm:t>
    </dgm:pt>
    <dgm:pt modelId="{9A43CDC0-9359-5847-A985-2437E2AF8D77}" type="sibTrans" cxnId="{96A83B75-18FF-5F4E-9093-196FD47E87B9}">
      <dgm:prSet/>
      <dgm:spPr/>
      <dgm:t>
        <a:bodyPr/>
        <a:lstStyle/>
        <a:p>
          <a:endParaRPr lang="en-US"/>
        </a:p>
      </dgm:t>
    </dgm:pt>
    <dgm:pt modelId="{17DA84F1-16D1-8540-9856-5F1DF37DC35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Education</a:t>
          </a:r>
        </a:p>
      </dgm:t>
    </dgm:pt>
    <dgm:pt modelId="{03360BA9-F256-3B42-B9A7-1E02CF373EFF}" type="parTrans" cxnId="{4E3F4456-69F1-F148-9E81-077A1F88C943}">
      <dgm:prSet/>
      <dgm:spPr/>
      <dgm:t>
        <a:bodyPr/>
        <a:lstStyle/>
        <a:p>
          <a:endParaRPr lang="en-US"/>
        </a:p>
      </dgm:t>
    </dgm:pt>
    <dgm:pt modelId="{E7ABC115-DBB5-8944-8EBC-786B738CE4C5}" type="sibTrans" cxnId="{4E3F4456-69F1-F148-9E81-077A1F88C943}">
      <dgm:prSet/>
      <dgm:spPr/>
      <dgm:t>
        <a:bodyPr/>
        <a:lstStyle/>
        <a:p>
          <a:endParaRPr lang="en-US"/>
        </a:p>
      </dgm:t>
    </dgm:pt>
    <dgm:pt modelId="{E8CC0E7D-57DC-9E4A-B18D-EFC5E4E29E0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Marital Status (single)</a:t>
          </a:r>
        </a:p>
      </dgm:t>
    </dgm:pt>
    <dgm:pt modelId="{F60DE8D6-AE60-2644-855D-EB9BD55FE126}" type="parTrans" cxnId="{38C1EDBC-C509-CA49-B8CF-91E4E9892418}">
      <dgm:prSet/>
      <dgm:spPr/>
      <dgm:t>
        <a:bodyPr/>
        <a:lstStyle/>
        <a:p>
          <a:endParaRPr lang="en-US"/>
        </a:p>
      </dgm:t>
    </dgm:pt>
    <dgm:pt modelId="{B37EE673-9203-B14C-ACDE-924F0F607EE3}" type="sibTrans" cxnId="{38C1EDBC-C509-CA49-B8CF-91E4E9892418}">
      <dgm:prSet/>
      <dgm:spPr/>
      <dgm:t>
        <a:bodyPr/>
        <a:lstStyle/>
        <a:p>
          <a:endParaRPr lang="en-US"/>
        </a:p>
      </dgm:t>
    </dgm:pt>
    <dgm:pt modelId="{5C6D38C6-2D2A-DD40-A90F-ED8EC9C00C8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annualDonations</a:t>
          </a:r>
          <a:endParaRPr lang="en-US" dirty="0"/>
        </a:p>
      </dgm:t>
    </dgm:pt>
    <dgm:pt modelId="{33E65A28-1227-9742-BD8F-4BAFC040AFD4}" type="parTrans" cxnId="{F82C0AEF-E494-4148-9DEA-21655D6B2666}">
      <dgm:prSet/>
      <dgm:spPr/>
      <dgm:t>
        <a:bodyPr/>
        <a:lstStyle/>
        <a:p>
          <a:endParaRPr lang="en-US"/>
        </a:p>
      </dgm:t>
    </dgm:pt>
    <dgm:pt modelId="{1170562F-659B-6F42-8A71-E0F9F6E5AF81}" type="sibTrans" cxnId="{F82C0AEF-E494-4148-9DEA-21655D6B2666}">
      <dgm:prSet/>
      <dgm:spPr/>
      <dgm:t>
        <a:bodyPr/>
        <a:lstStyle/>
        <a:p>
          <a:endParaRPr lang="en-US"/>
        </a:p>
      </dgm:t>
    </dgm:pt>
    <dgm:pt modelId="{83A4FF5B-40BD-2C47-BC4F-3AE6CF42D27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Job</a:t>
          </a:r>
        </a:p>
      </dgm:t>
    </dgm:pt>
    <dgm:pt modelId="{7B00B0B8-259F-F54B-8267-178BE7C184A3}" type="parTrans" cxnId="{FCA91A26-930F-8546-8AFA-4A24345D5991}">
      <dgm:prSet/>
      <dgm:spPr/>
      <dgm:t>
        <a:bodyPr/>
        <a:lstStyle/>
        <a:p>
          <a:endParaRPr lang="en-US"/>
        </a:p>
      </dgm:t>
    </dgm:pt>
    <dgm:pt modelId="{8B9270CB-A8FA-DD4E-84AB-9C73C0BA7DEA}" type="sibTrans" cxnId="{FCA91A26-930F-8546-8AFA-4A24345D5991}">
      <dgm:prSet/>
      <dgm:spPr/>
      <dgm:t>
        <a:bodyPr/>
        <a:lstStyle/>
        <a:p>
          <a:endParaRPr lang="en-US"/>
        </a:p>
      </dgm:t>
    </dgm:pt>
    <dgm:pt modelId="{8D329701-21C1-0747-95FF-F2266191EE0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HHInsurance</a:t>
          </a:r>
          <a:endParaRPr lang="en-US" dirty="0"/>
        </a:p>
      </dgm:t>
    </dgm:pt>
    <dgm:pt modelId="{7E981072-6DAD-A440-9939-F6A11D27B672}" type="parTrans" cxnId="{3EC41CCF-EFD4-0843-9F01-6B0DC6E3D78D}">
      <dgm:prSet/>
      <dgm:spPr/>
      <dgm:t>
        <a:bodyPr/>
        <a:lstStyle/>
        <a:p>
          <a:endParaRPr lang="en-US"/>
        </a:p>
      </dgm:t>
    </dgm:pt>
    <dgm:pt modelId="{F6F2C9A7-C69C-D149-BD0C-7D549CDB73F3}" type="sibTrans" cxnId="{3EC41CCF-EFD4-0843-9F01-6B0DC6E3D78D}">
      <dgm:prSet/>
      <dgm:spPr/>
      <dgm:t>
        <a:bodyPr/>
        <a:lstStyle/>
        <a:p>
          <a:endParaRPr lang="en-US"/>
        </a:p>
      </dgm:t>
    </dgm:pt>
    <dgm:pt modelId="{DD134830-61F9-9549-98B2-E7F896FC655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CarLoan</a:t>
          </a:r>
          <a:endParaRPr lang="en-US" dirty="0"/>
        </a:p>
      </dgm:t>
    </dgm:pt>
    <dgm:pt modelId="{CA5D30CA-9250-3C4E-9E92-9F94570BD7D0}" type="parTrans" cxnId="{4B9FD020-2DD1-E044-859D-D1E66833909F}">
      <dgm:prSet/>
      <dgm:spPr/>
      <dgm:t>
        <a:bodyPr/>
        <a:lstStyle/>
        <a:p>
          <a:endParaRPr lang="en-US"/>
        </a:p>
      </dgm:t>
    </dgm:pt>
    <dgm:pt modelId="{4A94037E-DF16-2C43-9C76-DA6F44DBCBB5}" type="sibTrans" cxnId="{4B9FD020-2DD1-E044-859D-D1E66833909F}">
      <dgm:prSet/>
      <dgm:spPr/>
      <dgm:t>
        <a:bodyPr/>
        <a:lstStyle/>
        <a:p>
          <a:endParaRPr lang="en-US"/>
        </a:p>
      </dgm:t>
    </dgm:pt>
    <dgm:pt modelId="{91EF14E2-BE48-A74A-8299-2169A139E87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Gender (F)</a:t>
          </a:r>
        </a:p>
      </dgm:t>
    </dgm:pt>
    <dgm:pt modelId="{91F40CD8-D7EB-EB4C-B700-6528FB4D0DB5}" type="parTrans" cxnId="{F230BB1B-6B13-5C42-826F-E011752CE774}">
      <dgm:prSet/>
      <dgm:spPr/>
      <dgm:t>
        <a:bodyPr/>
        <a:lstStyle/>
        <a:p>
          <a:endParaRPr lang="en-US"/>
        </a:p>
      </dgm:t>
    </dgm:pt>
    <dgm:pt modelId="{73233F39-2DA5-D74B-8418-7E253D047365}" type="sibTrans" cxnId="{F230BB1B-6B13-5C42-826F-E011752CE774}">
      <dgm:prSet/>
      <dgm:spPr/>
      <dgm:t>
        <a:bodyPr/>
        <a:lstStyle/>
        <a:p>
          <a:endParaRPr lang="en-US"/>
        </a:p>
      </dgm:t>
    </dgm:pt>
    <dgm:pt modelId="{FA8799B9-D3E0-2448-A529-DE5B309534D9}" type="pres">
      <dgm:prSet presAssocID="{DB773D01-6574-804D-9222-A390242883E3}" presName="linearFlow" presStyleCnt="0">
        <dgm:presLayoutVars>
          <dgm:dir/>
          <dgm:resizeHandles val="exact"/>
        </dgm:presLayoutVars>
      </dgm:prSet>
      <dgm:spPr/>
    </dgm:pt>
    <dgm:pt modelId="{625C4A83-5020-584A-8554-C9DD564C0571}" type="pres">
      <dgm:prSet presAssocID="{B3C4E2A5-DC14-8D40-A820-B37080FDC174}" presName="composite" presStyleCnt="0"/>
      <dgm:spPr/>
    </dgm:pt>
    <dgm:pt modelId="{3D459506-AE12-D546-A1C9-A5DEC1E96813}" type="pres">
      <dgm:prSet presAssocID="{B3C4E2A5-DC14-8D40-A820-B37080FDC174}" presName="imgShp" presStyleLbl="fgImgPlace1" presStyleIdx="0" presStyleCnt="9"/>
      <dgm:spPr/>
    </dgm:pt>
    <dgm:pt modelId="{57F9491E-56DE-0243-B91B-FD63ECEDDDDA}" type="pres">
      <dgm:prSet presAssocID="{B3C4E2A5-DC14-8D40-A820-B37080FDC174}" presName="txShp" presStyleLbl="node1" presStyleIdx="0" presStyleCnt="9">
        <dgm:presLayoutVars>
          <dgm:bulletEnabled val="1"/>
        </dgm:presLayoutVars>
      </dgm:prSet>
      <dgm:spPr/>
    </dgm:pt>
    <dgm:pt modelId="{F2AFBA49-42BF-C943-AEAB-2E1A56F26B6F}" type="pres">
      <dgm:prSet presAssocID="{AD60B3BB-7681-FA44-9EC9-A5ACF1E44B51}" presName="spacing" presStyleCnt="0"/>
      <dgm:spPr/>
    </dgm:pt>
    <dgm:pt modelId="{34662E49-BB3C-5843-BF11-94CD6AD40E74}" type="pres">
      <dgm:prSet presAssocID="{9DC019C0-00E7-1241-9474-AE38AE9C400F}" presName="composite" presStyleCnt="0"/>
      <dgm:spPr/>
    </dgm:pt>
    <dgm:pt modelId="{BFB9271F-2C67-FB4D-B8DF-67AB0284963E}" type="pres">
      <dgm:prSet presAssocID="{9DC019C0-00E7-1241-9474-AE38AE9C400F}" presName="imgShp" presStyleLbl="fgImgPlace1" presStyleIdx="1" presStyleCnt="9"/>
      <dgm:spPr/>
    </dgm:pt>
    <dgm:pt modelId="{B5642C5D-69B4-4846-B5C4-D7ACA3B687BD}" type="pres">
      <dgm:prSet presAssocID="{9DC019C0-00E7-1241-9474-AE38AE9C400F}" presName="txShp" presStyleLbl="node1" presStyleIdx="1" presStyleCnt="9">
        <dgm:presLayoutVars>
          <dgm:bulletEnabled val="1"/>
        </dgm:presLayoutVars>
      </dgm:prSet>
      <dgm:spPr/>
    </dgm:pt>
    <dgm:pt modelId="{0E343E04-EE21-DB4F-B090-CE007B821040}" type="pres">
      <dgm:prSet presAssocID="{9A43CDC0-9359-5847-A985-2437E2AF8D77}" presName="spacing" presStyleCnt="0"/>
      <dgm:spPr/>
    </dgm:pt>
    <dgm:pt modelId="{2362C597-833F-CE41-B044-49D072C90454}" type="pres">
      <dgm:prSet presAssocID="{17DA84F1-16D1-8540-9856-5F1DF37DC35A}" presName="composite" presStyleCnt="0"/>
      <dgm:spPr/>
    </dgm:pt>
    <dgm:pt modelId="{4260DDD8-C6F1-D849-84BC-91679ACAD0C3}" type="pres">
      <dgm:prSet presAssocID="{17DA84F1-16D1-8540-9856-5F1DF37DC35A}" presName="imgShp" presStyleLbl="fgImgPlace1" presStyleIdx="2" presStyleCnt="9"/>
      <dgm:spPr/>
    </dgm:pt>
    <dgm:pt modelId="{D85AFA5F-237C-6543-BE14-1E50899B6C0C}" type="pres">
      <dgm:prSet presAssocID="{17DA84F1-16D1-8540-9856-5F1DF37DC35A}" presName="txShp" presStyleLbl="node1" presStyleIdx="2" presStyleCnt="9">
        <dgm:presLayoutVars>
          <dgm:bulletEnabled val="1"/>
        </dgm:presLayoutVars>
      </dgm:prSet>
      <dgm:spPr/>
    </dgm:pt>
    <dgm:pt modelId="{C8D409B0-F878-744B-9DA1-B879641B2B9B}" type="pres">
      <dgm:prSet presAssocID="{E7ABC115-DBB5-8944-8EBC-786B738CE4C5}" presName="spacing" presStyleCnt="0"/>
      <dgm:spPr/>
    </dgm:pt>
    <dgm:pt modelId="{EC74DC38-F13A-EF48-8AD9-C62C05EC1F61}" type="pres">
      <dgm:prSet presAssocID="{E8CC0E7D-57DC-9E4A-B18D-EFC5E4E29E0B}" presName="composite" presStyleCnt="0"/>
      <dgm:spPr/>
    </dgm:pt>
    <dgm:pt modelId="{4522B614-6788-E349-ABCE-89D3A1D28CD2}" type="pres">
      <dgm:prSet presAssocID="{E8CC0E7D-57DC-9E4A-B18D-EFC5E4E29E0B}" presName="imgShp" presStyleLbl="fgImgPlace1" presStyleIdx="3" presStyleCnt="9"/>
      <dgm:spPr/>
    </dgm:pt>
    <dgm:pt modelId="{7925ADF2-A011-B540-AA07-0D116DA778C1}" type="pres">
      <dgm:prSet presAssocID="{E8CC0E7D-57DC-9E4A-B18D-EFC5E4E29E0B}" presName="txShp" presStyleLbl="node1" presStyleIdx="3" presStyleCnt="9">
        <dgm:presLayoutVars>
          <dgm:bulletEnabled val="1"/>
        </dgm:presLayoutVars>
      </dgm:prSet>
      <dgm:spPr/>
    </dgm:pt>
    <dgm:pt modelId="{CEFE2433-ABF6-344A-9155-ACA384515C98}" type="pres">
      <dgm:prSet presAssocID="{B37EE673-9203-B14C-ACDE-924F0F607EE3}" presName="spacing" presStyleCnt="0"/>
      <dgm:spPr/>
    </dgm:pt>
    <dgm:pt modelId="{116483CA-2473-6E4B-B9EB-793FDD828226}" type="pres">
      <dgm:prSet presAssocID="{5C6D38C6-2D2A-DD40-A90F-ED8EC9C00C83}" presName="composite" presStyleCnt="0"/>
      <dgm:spPr/>
    </dgm:pt>
    <dgm:pt modelId="{DB2AEF33-4A64-004B-ACB1-1377FE0B05F9}" type="pres">
      <dgm:prSet presAssocID="{5C6D38C6-2D2A-DD40-A90F-ED8EC9C00C83}" presName="imgShp" presStyleLbl="fgImgPlace1" presStyleIdx="4" presStyleCnt="9"/>
      <dgm:spPr/>
    </dgm:pt>
    <dgm:pt modelId="{B94344C9-752B-CB47-9C07-5ED18B22B190}" type="pres">
      <dgm:prSet presAssocID="{5C6D38C6-2D2A-DD40-A90F-ED8EC9C00C83}" presName="txShp" presStyleLbl="node1" presStyleIdx="4" presStyleCnt="9">
        <dgm:presLayoutVars>
          <dgm:bulletEnabled val="1"/>
        </dgm:presLayoutVars>
      </dgm:prSet>
      <dgm:spPr/>
    </dgm:pt>
    <dgm:pt modelId="{B345A5B4-6E95-714B-9CF7-81208CB658E6}" type="pres">
      <dgm:prSet presAssocID="{1170562F-659B-6F42-8A71-E0F9F6E5AF81}" presName="spacing" presStyleCnt="0"/>
      <dgm:spPr/>
    </dgm:pt>
    <dgm:pt modelId="{A6E60E36-AB8E-FA4C-834E-23889D33768B}" type="pres">
      <dgm:prSet presAssocID="{83A4FF5B-40BD-2C47-BC4F-3AE6CF42D27C}" presName="composite" presStyleCnt="0"/>
      <dgm:spPr/>
    </dgm:pt>
    <dgm:pt modelId="{6D8C9C33-FAD3-D74A-AD8B-4720B769B0F0}" type="pres">
      <dgm:prSet presAssocID="{83A4FF5B-40BD-2C47-BC4F-3AE6CF42D27C}" presName="imgShp" presStyleLbl="fgImgPlace1" presStyleIdx="5" presStyleCnt="9"/>
      <dgm:spPr/>
    </dgm:pt>
    <dgm:pt modelId="{3BF8D530-770B-1844-9A20-D38B576E4BDD}" type="pres">
      <dgm:prSet presAssocID="{83A4FF5B-40BD-2C47-BC4F-3AE6CF42D27C}" presName="txShp" presStyleLbl="node1" presStyleIdx="5" presStyleCnt="9">
        <dgm:presLayoutVars>
          <dgm:bulletEnabled val="1"/>
        </dgm:presLayoutVars>
      </dgm:prSet>
      <dgm:spPr/>
    </dgm:pt>
    <dgm:pt modelId="{2EE809C4-FBD6-644A-B0D0-9A7CF07A622C}" type="pres">
      <dgm:prSet presAssocID="{8B9270CB-A8FA-DD4E-84AB-9C73C0BA7DEA}" presName="spacing" presStyleCnt="0"/>
      <dgm:spPr/>
    </dgm:pt>
    <dgm:pt modelId="{E461767D-FD84-294C-8BE1-9AAC0747A18D}" type="pres">
      <dgm:prSet presAssocID="{8D329701-21C1-0747-95FF-F2266191EE01}" presName="composite" presStyleCnt="0"/>
      <dgm:spPr/>
    </dgm:pt>
    <dgm:pt modelId="{B9DF0995-997F-3E45-8C8E-B41C71A64A90}" type="pres">
      <dgm:prSet presAssocID="{8D329701-21C1-0747-95FF-F2266191EE01}" presName="imgShp" presStyleLbl="fgImgPlace1" presStyleIdx="6" presStyleCnt="9"/>
      <dgm:spPr/>
    </dgm:pt>
    <dgm:pt modelId="{006BD886-8C89-0249-A94C-CCD17CFF6B1E}" type="pres">
      <dgm:prSet presAssocID="{8D329701-21C1-0747-95FF-F2266191EE01}" presName="txShp" presStyleLbl="node1" presStyleIdx="6" presStyleCnt="9">
        <dgm:presLayoutVars>
          <dgm:bulletEnabled val="1"/>
        </dgm:presLayoutVars>
      </dgm:prSet>
      <dgm:spPr/>
    </dgm:pt>
    <dgm:pt modelId="{C8C50353-1A86-5546-9596-2157D036EE75}" type="pres">
      <dgm:prSet presAssocID="{F6F2C9A7-C69C-D149-BD0C-7D549CDB73F3}" presName="spacing" presStyleCnt="0"/>
      <dgm:spPr/>
    </dgm:pt>
    <dgm:pt modelId="{8A56A55E-4794-7548-97E7-DA6DDC9C9D06}" type="pres">
      <dgm:prSet presAssocID="{DD134830-61F9-9549-98B2-E7F896FC655E}" presName="composite" presStyleCnt="0"/>
      <dgm:spPr/>
    </dgm:pt>
    <dgm:pt modelId="{AB0F2962-D7AD-384A-A7B9-27A1FF8DBE50}" type="pres">
      <dgm:prSet presAssocID="{DD134830-61F9-9549-98B2-E7F896FC655E}" presName="imgShp" presStyleLbl="fgImgPlace1" presStyleIdx="7" presStyleCnt="9"/>
      <dgm:spPr/>
    </dgm:pt>
    <dgm:pt modelId="{8C36A534-621B-884C-AF98-591AD6E26BC5}" type="pres">
      <dgm:prSet presAssocID="{DD134830-61F9-9549-98B2-E7F896FC655E}" presName="txShp" presStyleLbl="node1" presStyleIdx="7" presStyleCnt="9">
        <dgm:presLayoutVars>
          <dgm:bulletEnabled val="1"/>
        </dgm:presLayoutVars>
      </dgm:prSet>
      <dgm:spPr/>
    </dgm:pt>
    <dgm:pt modelId="{AD5E7769-5BF3-FA4A-BCBD-D68504928D64}" type="pres">
      <dgm:prSet presAssocID="{4A94037E-DF16-2C43-9C76-DA6F44DBCBB5}" presName="spacing" presStyleCnt="0"/>
      <dgm:spPr/>
    </dgm:pt>
    <dgm:pt modelId="{F3D0E23B-A1FE-6D4E-B8B3-ADFCF20E8348}" type="pres">
      <dgm:prSet presAssocID="{91EF14E2-BE48-A74A-8299-2169A139E87A}" presName="composite" presStyleCnt="0"/>
      <dgm:spPr/>
    </dgm:pt>
    <dgm:pt modelId="{EB00B3C3-0F87-A146-8F70-743328F8FF13}" type="pres">
      <dgm:prSet presAssocID="{91EF14E2-BE48-A74A-8299-2169A139E87A}" presName="imgShp" presStyleLbl="fgImgPlace1" presStyleIdx="8" presStyleCnt="9"/>
      <dgm:spPr/>
    </dgm:pt>
    <dgm:pt modelId="{5836852D-6C89-DC47-8D75-BD5BF509E224}" type="pres">
      <dgm:prSet presAssocID="{91EF14E2-BE48-A74A-8299-2169A139E87A}" presName="txShp" presStyleLbl="node1" presStyleIdx="8" presStyleCnt="9">
        <dgm:presLayoutVars>
          <dgm:bulletEnabled val="1"/>
        </dgm:presLayoutVars>
      </dgm:prSet>
      <dgm:spPr/>
    </dgm:pt>
  </dgm:ptLst>
  <dgm:cxnLst>
    <dgm:cxn modelId="{37209E12-1EF4-474B-A673-D27368379DF5}" type="presOf" srcId="{DD134830-61F9-9549-98B2-E7F896FC655E}" destId="{8C36A534-621B-884C-AF98-591AD6E26BC5}" srcOrd="0" destOrd="0" presId="urn:microsoft.com/office/officeart/2005/8/layout/vList3"/>
    <dgm:cxn modelId="{F230BB1B-6B13-5C42-826F-E011752CE774}" srcId="{DB773D01-6574-804D-9222-A390242883E3}" destId="{91EF14E2-BE48-A74A-8299-2169A139E87A}" srcOrd="8" destOrd="0" parTransId="{91F40CD8-D7EB-EB4C-B700-6528FB4D0DB5}" sibTransId="{73233F39-2DA5-D74B-8418-7E253D047365}"/>
    <dgm:cxn modelId="{4B9FD020-2DD1-E044-859D-D1E66833909F}" srcId="{DB773D01-6574-804D-9222-A390242883E3}" destId="{DD134830-61F9-9549-98B2-E7F896FC655E}" srcOrd="7" destOrd="0" parTransId="{CA5D30CA-9250-3C4E-9E92-9F94570BD7D0}" sibTransId="{4A94037E-DF16-2C43-9C76-DA6F44DBCBB5}"/>
    <dgm:cxn modelId="{FCA91A26-930F-8546-8AFA-4A24345D5991}" srcId="{DB773D01-6574-804D-9222-A390242883E3}" destId="{83A4FF5B-40BD-2C47-BC4F-3AE6CF42D27C}" srcOrd="5" destOrd="0" parTransId="{7B00B0B8-259F-F54B-8267-178BE7C184A3}" sibTransId="{8B9270CB-A8FA-DD4E-84AB-9C73C0BA7DEA}"/>
    <dgm:cxn modelId="{C0ABFE2A-BF74-0A4C-82B0-E0857735ADBC}" type="presOf" srcId="{8D329701-21C1-0747-95FF-F2266191EE01}" destId="{006BD886-8C89-0249-A94C-CCD17CFF6B1E}" srcOrd="0" destOrd="0" presId="urn:microsoft.com/office/officeart/2005/8/layout/vList3"/>
    <dgm:cxn modelId="{2CE01A35-5EB7-074C-ACEA-47DE9B5ED030}" type="presOf" srcId="{5C6D38C6-2D2A-DD40-A90F-ED8EC9C00C83}" destId="{B94344C9-752B-CB47-9C07-5ED18B22B190}" srcOrd="0" destOrd="0" presId="urn:microsoft.com/office/officeart/2005/8/layout/vList3"/>
    <dgm:cxn modelId="{4E3F4456-69F1-F148-9E81-077A1F88C943}" srcId="{DB773D01-6574-804D-9222-A390242883E3}" destId="{17DA84F1-16D1-8540-9856-5F1DF37DC35A}" srcOrd="2" destOrd="0" parTransId="{03360BA9-F256-3B42-B9A7-1E02CF373EFF}" sibTransId="{E7ABC115-DBB5-8944-8EBC-786B738CE4C5}"/>
    <dgm:cxn modelId="{96A83B75-18FF-5F4E-9093-196FD47E87B9}" srcId="{DB773D01-6574-804D-9222-A390242883E3}" destId="{9DC019C0-00E7-1241-9474-AE38AE9C400F}" srcOrd="1" destOrd="0" parTransId="{721AA1DF-E69A-2543-8430-93348728F2CB}" sibTransId="{9A43CDC0-9359-5847-A985-2437E2AF8D77}"/>
    <dgm:cxn modelId="{056C5C8E-EF56-074F-A438-8886F64F0D46}" srcId="{DB773D01-6574-804D-9222-A390242883E3}" destId="{B3C4E2A5-DC14-8D40-A820-B37080FDC174}" srcOrd="0" destOrd="0" parTransId="{53E933DA-1170-F94D-BA79-EBDDAF7C8DD2}" sibTransId="{AD60B3BB-7681-FA44-9EC9-A5ACF1E44B51}"/>
    <dgm:cxn modelId="{39170592-D295-9E48-99C1-D18DC44E5DB9}" type="presOf" srcId="{DB773D01-6574-804D-9222-A390242883E3}" destId="{FA8799B9-D3E0-2448-A529-DE5B309534D9}" srcOrd="0" destOrd="0" presId="urn:microsoft.com/office/officeart/2005/8/layout/vList3"/>
    <dgm:cxn modelId="{810F64A9-A7D4-0545-AC51-30C56BEE43BE}" type="presOf" srcId="{83A4FF5B-40BD-2C47-BC4F-3AE6CF42D27C}" destId="{3BF8D530-770B-1844-9A20-D38B576E4BDD}" srcOrd="0" destOrd="0" presId="urn:microsoft.com/office/officeart/2005/8/layout/vList3"/>
    <dgm:cxn modelId="{38C1EDBC-C509-CA49-B8CF-91E4E9892418}" srcId="{DB773D01-6574-804D-9222-A390242883E3}" destId="{E8CC0E7D-57DC-9E4A-B18D-EFC5E4E29E0B}" srcOrd="3" destOrd="0" parTransId="{F60DE8D6-AE60-2644-855D-EB9BD55FE126}" sibTransId="{B37EE673-9203-B14C-ACDE-924F0F607EE3}"/>
    <dgm:cxn modelId="{5B5CEBC4-8A83-4C4C-89C1-215B5C2E55B0}" type="presOf" srcId="{91EF14E2-BE48-A74A-8299-2169A139E87A}" destId="{5836852D-6C89-DC47-8D75-BD5BF509E224}" srcOrd="0" destOrd="0" presId="urn:microsoft.com/office/officeart/2005/8/layout/vList3"/>
    <dgm:cxn modelId="{3EC41CCF-EFD4-0843-9F01-6B0DC6E3D78D}" srcId="{DB773D01-6574-804D-9222-A390242883E3}" destId="{8D329701-21C1-0747-95FF-F2266191EE01}" srcOrd="6" destOrd="0" parTransId="{7E981072-6DAD-A440-9939-F6A11D27B672}" sibTransId="{F6F2C9A7-C69C-D149-BD0C-7D549CDB73F3}"/>
    <dgm:cxn modelId="{17D5E9DF-9525-6B42-BDA8-4F1AB5E08804}" type="presOf" srcId="{17DA84F1-16D1-8540-9856-5F1DF37DC35A}" destId="{D85AFA5F-237C-6543-BE14-1E50899B6C0C}" srcOrd="0" destOrd="0" presId="urn:microsoft.com/office/officeart/2005/8/layout/vList3"/>
    <dgm:cxn modelId="{6D2503E7-9776-1B42-A3EB-7F25EF9BEF5C}" type="presOf" srcId="{B3C4E2A5-DC14-8D40-A820-B37080FDC174}" destId="{57F9491E-56DE-0243-B91B-FD63ECEDDDDA}" srcOrd="0" destOrd="0" presId="urn:microsoft.com/office/officeart/2005/8/layout/vList3"/>
    <dgm:cxn modelId="{470638EA-F6E9-8546-AC75-F5839F078A99}" type="presOf" srcId="{E8CC0E7D-57DC-9E4A-B18D-EFC5E4E29E0B}" destId="{7925ADF2-A011-B540-AA07-0D116DA778C1}" srcOrd="0" destOrd="0" presId="urn:microsoft.com/office/officeart/2005/8/layout/vList3"/>
    <dgm:cxn modelId="{F82C0AEF-E494-4148-9DEA-21655D6B2666}" srcId="{DB773D01-6574-804D-9222-A390242883E3}" destId="{5C6D38C6-2D2A-DD40-A90F-ED8EC9C00C83}" srcOrd="4" destOrd="0" parTransId="{33E65A28-1227-9742-BD8F-4BAFC040AFD4}" sibTransId="{1170562F-659B-6F42-8A71-E0F9F6E5AF81}"/>
    <dgm:cxn modelId="{68A3D5F0-FBF9-5843-976D-0806A4843206}" type="presOf" srcId="{9DC019C0-00E7-1241-9474-AE38AE9C400F}" destId="{B5642C5D-69B4-4846-B5C4-D7ACA3B687BD}" srcOrd="0" destOrd="0" presId="urn:microsoft.com/office/officeart/2005/8/layout/vList3"/>
    <dgm:cxn modelId="{610462C4-14B2-F044-810C-A593A74043D7}" type="presParOf" srcId="{FA8799B9-D3E0-2448-A529-DE5B309534D9}" destId="{625C4A83-5020-584A-8554-C9DD564C0571}" srcOrd="0" destOrd="0" presId="urn:microsoft.com/office/officeart/2005/8/layout/vList3"/>
    <dgm:cxn modelId="{EBB40415-2813-E64E-93CC-F6A6D97DDF80}" type="presParOf" srcId="{625C4A83-5020-584A-8554-C9DD564C0571}" destId="{3D459506-AE12-D546-A1C9-A5DEC1E96813}" srcOrd="0" destOrd="0" presId="urn:microsoft.com/office/officeart/2005/8/layout/vList3"/>
    <dgm:cxn modelId="{C8E70DDF-8E99-0F49-A02A-8384C376E80D}" type="presParOf" srcId="{625C4A83-5020-584A-8554-C9DD564C0571}" destId="{57F9491E-56DE-0243-B91B-FD63ECEDDDDA}" srcOrd="1" destOrd="0" presId="urn:microsoft.com/office/officeart/2005/8/layout/vList3"/>
    <dgm:cxn modelId="{2CDCDCAD-C4C0-F643-891F-6DA538BE4E2F}" type="presParOf" srcId="{FA8799B9-D3E0-2448-A529-DE5B309534D9}" destId="{F2AFBA49-42BF-C943-AEAB-2E1A56F26B6F}" srcOrd="1" destOrd="0" presId="urn:microsoft.com/office/officeart/2005/8/layout/vList3"/>
    <dgm:cxn modelId="{B050B07C-A708-4D43-AD57-C36A865F8C36}" type="presParOf" srcId="{FA8799B9-D3E0-2448-A529-DE5B309534D9}" destId="{34662E49-BB3C-5843-BF11-94CD6AD40E74}" srcOrd="2" destOrd="0" presId="urn:microsoft.com/office/officeart/2005/8/layout/vList3"/>
    <dgm:cxn modelId="{6376ABD7-0E22-2B45-9105-C694303AA29A}" type="presParOf" srcId="{34662E49-BB3C-5843-BF11-94CD6AD40E74}" destId="{BFB9271F-2C67-FB4D-B8DF-67AB0284963E}" srcOrd="0" destOrd="0" presId="urn:microsoft.com/office/officeart/2005/8/layout/vList3"/>
    <dgm:cxn modelId="{FD65D327-387D-FC41-8CB9-6A311BE33D28}" type="presParOf" srcId="{34662E49-BB3C-5843-BF11-94CD6AD40E74}" destId="{B5642C5D-69B4-4846-B5C4-D7ACA3B687BD}" srcOrd="1" destOrd="0" presId="urn:microsoft.com/office/officeart/2005/8/layout/vList3"/>
    <dgm:cxn modelId="{02C1DD3D-14D6-3947-A4A9-88F79378F91A}" type="presParOf" srcId="{FA8799B9-D3E0-2448-A529-DE5B309534D9}" destId="{0E343E04-EE21-DB4F-B090-CE007B821040}" srcOrd="3" destOrd="0" presId="urn:microsoft.com/office/officeart/2005/8/layout/vList3"/>
    <dgm:cxn modelId="{8F1712C3-1269-7244-8D52-CB22C437AC22}" type="presParOf" srcId="{FA8799B9-D3E0-2448-A529-DE5B309534D9}" destId="{2362C597-833F-CE41-B044-49D072C90454}" srcOrd="4" destOrd="0" presId="urn:microsoft.com/office/officeart/2005/8/layout/vList3"/>
    <dgm:cxn modelId="{1ED79920-87A9-EE4C-BB1A-399E81C9AE7E}" type="presParOf" srcId="{2362C597-833F-CE41-B044-49D072C90454}" destId="{4260DDD8-C6F1-D849-84BC-91679ACAD0C3}" srcOrd="0" destOrd="0" presId="urn:microsoft.com/office/officeart/2005/8/layout/vList3"/>
    <dgm:cxn modelId="{C2931E76-C026-D449-9BED-A831FBBA47BE}" type="presParOf" srcId="{2362C597-833F-CE41-B044-49D072C90454}" destId="{D85AFA5F-237C-6543-BE14-1E50899B6C0C}" srcOrd="1" destOrd="0" presId="urn:microsoft.com/office/officeart/2005/8/layout/vList3"/>
    <dgm:cxn modelId="{B0B6172B-8778-5E4B-9207-EEFAF97B2992}" type="presParOf" srcId="{FA8799B9-D3E0-2448-A529-DE5B309534D9}" destId="{C8D409B0-F878-744B-9DA1-B879641B2B9B}" srcOrd="5" destOrd="0" presId="urn:microsoft.com/office/officeart/2005/8/layout/vList3"/>
    <dgm:cxn modelId="{371928F2-110B-4B4E-9DC9-C7D3D2B74B5F}" type="presParOf" srcId="{FA8799B9-D3E0-2448-A529-DE5B309534D9}" destId="{EC74DC38-F13A-EF48-8AD9-C62C05EC1F61}" srcOrd="6" destOrd="0" presId="urn:microsoft.com/office/officeart/2005/8/layout/vList3"/>
    <dgm:cxn modelId="{BB153EEF-84EC-304D-A11A-48915B43E8F7}" type="presParOf" srcId="{EC74DC38-F13A-EF48-8AD9-C62C05EC1F61}" destId="{4522B614-6788-E349-ABCE-89D3A1D28CD2}" srcOrd="0" destOrd="0" presId="urn:microsoft.com/office/officeart/2005/8/layout/vList3"/>
    <dgm:cxn modelId="{44E2DB1A-C15C-3F45-8280-E0D041128EEF}" type="presParOf" srcId="{EC74DC38-F13A-EF48-8AD9-C62C05EC1F61}" destId="{7925ADF2-A011-B540-AA07-0D116DA778C1}" srcOrd="1" destOrd="0" presId="urn:microsoft.com/office/officeart/2005/8/layout/vList3"/>
    <dgm:cxn modelId="{6894594C-E361-2546-A051-320842E9AF61}" type="presParOf" srcId="{FA8799B9-D3E0-2448-A529-DE5B309534D9}" destId="{CEFE2433-ABF6-344A-9155-ACA384515C98}" srcOrd="7" destOrd="0" presId="urn:microsoft.com/office/officeart/2005/8/layout/vList3"/>
    <dgm:cxn modelId="{C4E8783C-D076-9944-945E-9C9A1E8B0BE5}" type="presParOf" srcId="{FA8799B9-D3E0-2448-A529-DE5B309534D9}" destId="{116483CA-2473-6E4B-B9EB-793FDD828226}" srcOrd="8" destOrd="0" presId="urn:microsoft.com/office/officeart/2005/8/layout/vList3"/>
    <dgm:cxn modelId="{894D35E6-2730-E843-A024-3A37EAB7E894}" type="presParOf" srcId="{116483CA-2473-6E4B-B9EB-793FDD828226}" destId="{DB2AEF33-4A64-004B-ACB1-1377FE0B05F9}" srcOrd="0" destOrd="0" presId="urn:microsoft.com/office/officeart/2005/8/layout/vList3"/>
    <dgm:cxn modelId="{A0E30BED-4724-684E-8716-3248D9F8F9DE}" type="presParOf" srcId="{116483CA-2473-6E4B-B9EB-793FDD828226}" destId="{B94344C9-752B-CB47-9C07-5ED18B22B190}" srcOrd="1" destOrd="0" presId="urn:microsoft.com/office/officeart/2005/8/layout/vList3"/>
    <dgm:cxn modelId="{DCA01B05-870B-934F-82C0-A683F37E2D58}" type="presParOf" srcId="{FA8799B9-D3E0-2448-A529-DE5B309534D9}" destId="{B345A5B4-6E95-714B-9CF7-81208CB658E6}" srcOrd="9" destOrd="0" presId="urn:microsoft.com/office/officeart/2005/8/layout/vList3"/>
    <dgm:cxn modelId="{50D05AE8-4636-2048-8300-7CFCA37898CB}" type="presParOf" srcId="{FA8799B9-D3E0-2448-A529-DE5B309534D9}" destId="{A6E60E36-AB8E-FA4C-834E-23889D33768B}" srcOrd="10" destOrd="0" presId="urn:microsoft.com/office/officeart/2005/8/layout/vList3"/>
    <dgm:cxn modelId="{37A74FC9-02D5-BF42-983B-36FE67E1E590}" type="presParOf" srcId="{A6E60E36-AB8E-FA4C-834E-23889D33768B}" destId="{6D8C9C33-FAD3-D74A-AD8B-4720B769B0F0}" srcOrd="0" destOrd="0" presId="urn:microsoft.com/office/officeart/2005/8/layout/vList3"/>
    <dgm:cxn modelId="{4C59EC7B-CEA0-AB4C-AED4-572967699918}" type="presParOf" srcId="{A6E60E36-AB8E-FA4C-834E-23889D33768B}" destId="{3BF8D530-770B-1844-9A20-D38B576E4BDD}" srcOrd="1" destOrd="0" presId="urn:microsoft.com/office/officeart/2005/8/layout/vList3"/>
    <dgm:cxn modelId="{427119BB-DA9C-8D4D-8057-1B558A2477C0}" type="presParOf" srcId="{FA8799B9-D3E0-2448-A529-DE5B309534D9}" destId="{2EE809C4-FBD6-644A-B0D0-9A7CF07A622C}" srcOrd="11" destOrd="0" presId="urn:microsoft.com/office/officeart/2005/8/layout/vList3"/>
    <dgm:cxn modelId="{BDFB65A4-0189-C64D-AE9E-C2DEC7D08549}" type="presParOf" srcId="{FA8799B9-D3E0-2448-A529-DE5B309534D9}" destId="{E461767D-FD84-294C-8BE1-9AAC0747A18D}" srcOrd="12" destOrd="0" presId="urn:microsoft.com/office/officeart/2005/8/layout/vList3"/>
    <dgm:cxn modelId="{D1019251-9C9B-1A44-87DC-3633FC3F51D7}" type="presParOf" srcId="{E461767D-FD84-294C-8BE1-9AAC0747A18D}" destId="{B9DF0995-997F-3E45-8C8E-B41C71A64A90}" srcOrd="0" destOrd="0" presId="urn:microsoft.com/office/officeart/2005/8/layout/vList3"/>
    <dgm:cxn modelId="{BA14DD54-6CD4-6F4E-BA18-CA354AD7D18D}" type="presParOf" srcId="{E461767D-FD84-294C-8BE1-9AAC0747A18D}" destId="{006BD886-8C89-0249-A94C-CCD17CFF6B1E}" srcOrd="1" destOrd="0" presId="urn:microsoft.com/office/officeart/2005/8/layout/vList3"/>
    <dgm:cxn modelId="{9638EDD8-01BA-8849-AC79-E160379C00F7}" type="presParOf" srcId="{FA8799B9-D3E0-2448-A529-DE5B309534D9}" destId="{C8C50353-1A86-5546-9596-2157D036EE75}" srcOrd="13" destOrd="0" presId="urn:microsoft.com/office/officeart/2005/8/layout/vList3"/>
    <dgm:cxn modelId="{DB298CF9-DCF4-DE4F-8C7F-3D571090FAA0}" type="presParOf" srcId="{FA8799B9-D3E0-2448-A529-DE5B309534D9}" destId="{8A56A55E-4794-7548-97E7-DA6DDC9C9D06}" srcOrd="14" destOrd="0" presId="urn:microsoft.com/office/officeart/2005/8/layout/vList3"/>
    <dgm:cxn modelId="{914D877D-7ADC-4A4C-9966-82C7B0B8D76B}" type="presParOf" srcId="{8A56A55E-4794-7548-97E7-DA6DDC9C9D06}" destId="{AB0F2962-D7AD-384A-A7B9-27A1FF8DBE50}" srcOrd="0" destOrd="0" presId="urn:microsoft.com/office/officeart/2005/8/layout/vList3"/>
    <dgm:cxn modelId="{A7B9C721-9832-C24F-8E5A-ACCE238AA963}" type="presParOf" srcId="{8A56A55E-4794-7548-97E7-DA6DDC9C9D06}" destId="{8C36A534-621B-884C-AF98-591AD6E26BC5}" srcOrd="1" destOrd="0" presId="urn:microsoft.com/office/officeart/2005/8/layout/vList3"/>
    <dgm:cxn modelId="{32937F76-D9C2-1546-B257-EEB7B777DB39}" type="presParOf" srcId="{FA8799B9-D3E0-2448-A529-DE5B309534D9}" destId="{AD5E7769-5BF3-FA4A-BCBD-D68504928D64}" srcOrd="15" destOrd="0" presId="urn:microsoft.com/office/officeart/2005/8/layout/vList3"/>
    <dgm:cxn modelId="{19D323C6-DC96-6945-A805-F10AA9C07BEB}" type="presParOf" srcId="{FA8799B9-D3E0-2448-A529-DE5B309534D9}" destId="{F3D0E23B-A1FE-6D4E-B8B3-ADFCF20E8348}" srcOrd="16" destOrd="0" presId="urn:microsoft.com/office/officeart/2005/8/layout/vList3"/>
    <dgm:cxn modelId="{0BC5C199-A2A4-2745-B733-B2D198380836}" type="presParOf" srcId="{F3D0E23B-A1FE-6D4E-B8B3-ADFCF20E8348}" destId="{EB00B3C3-0F87-A146-8F70-743328F8FF13}" srcOrd="0" destOrd="0" presId="urn:microsoft.com/office/officeart/2005/8/layout/vList3"/>
    <dgm:cxn modelId="{B98D1BF6-027E-5344-A1FA-45B3419B024E}" type="presParOf" srcId="{F3D0E23B-A1FE-6D4E-B8B3-ADFCF20E8348}" destId="{5836852D-6C89-DC47-8D75-BD5BF509E22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9491E-56DE-0243-B91B-FD63ECEDDDDA}">
      <dsp:nvSpPr>
        <dsp:cNvPr id="0" name=""/>
        <dsp:cNvSpPr/>
      </dsp:nvSpPr>
      <dsp:spPr>
        <a:xfrm rot="10800000">
          <a:off x="1250776" y="1545"/>
          <a:ext cx="4591373" cy="377209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339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Past outcome</a:t>
          </a:r>
        </a:p>
      </dsp:txBody>
      <dsp:txXfrm rot="10800000">
        <a:off x="1345078" y="1545"/>
        <a:ext cx="4497071" cy="377209"/>
      </dsp:txXfrm>
    </dsp:sp>
    <dsp:sp modelId="{3D459506-AE12-D546-A1C9-A5DEC1E96813}">
      <dsp:nvSpPr>
        <dsp:cNvPr id="0" name=""/>
        <dsp:cNvSpPr/>
      </dsp:nvSpPr>
      <dsp:spPr>
        <a:xfrm>
          <a:off x="1062171" y="1545"/>
          <a:ext cx="377209" cy="377209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42C5D-69B4-4846-B5C4-D7ACA3B687BD}">
      <dsp:nvSpPr>
        <dsp:cNvPr id="0" name=""/>
        <dsp:cNvSpPr/>
      </dsp:nvSpPr>
      <dsp:spPr>
        <a:xfrm rot="10800000">
          <a:off x="1250776" y="491354"/>
          <a:ext cx="4591373" cy="377209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339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carModel</a:t>
          </a:r>
          <a:endParaRPr lang="en-US" sz="1800" kern="1200" dirty="0"/>
        </a:p>
      </dsp:txBody>
      <dsp:txXfrm rot="10800000">
        <a:off x="1345078" y="491354"/>
        <a:ext cx="4497071" cy="377209"/>
      </dsp:txXfrm>
    </dsp:sp>
    <dsp:sp modelId="{BFB9271F-2C67-FB4D-B8DF-67AB0284963E}">
      <dsp:nvSpPr>
        <dsp:cNvPr id="0" name=""/>
        <dsp:cNvSpPr/>
      </dsp:nvSpPr>
      <dsp:spPr>
        <a:xfrm>
          <a:off x="1062171" y="491354"/>
          <a:ext cx="377209" cy="377209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AFA5F-237C-6543-BE14-1E50899B6C0C}">
      <dsp:nvSpPr>
        <dsp:cNvPr id="0" name=""/>
        <dsp:cNvSpPr/>
      </dsp:nvSpPr>
      <dsp:spPr>
        <a:xfrm rot="10800000">
          <a:off x="1250776" y="981163"/>
          <a:ext cx="4591373" cy="377209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339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Education</a:t>
          </a:r>
        </a:p>
      </dsp:txBody>
      <dsp:txXfrm rot="10800000">
        <a:off x="1345078" y="981163"/>
        <a:ext cx="4497071" cy="377209"/>
      </dsp:txXfrm>
    </dsp:sp>
    <dsp:sp modelId="{4260DDD8-C6F1-D849-84BC-91679ACAD0C3}">
      <dsp:nvSpPr>
        <dsp:cNvPr id="0" name=""/>
        <dsp:cNvSpPr/>
      </dsp:nvSpPr>
      <dsp:spPr>
        <a:xfrm>
          <a:off x="1062171" y="981163"/>
          <a:ext cx="377209" cy="377209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5ADF2-A011-B540-AA07-0D116DA778C1}">
      <dsp:nvSpPr>
        <dsp:cNvPr id="0" name=""/>
        <dsp:cNvSpPr/>
      </dsp:nvSpPr>
      <dsp:spPr>
        <a:xfrm rot="10800000">
          <a:off x="1250776" y="1470972"/>
          <a:ext cx="4591373" cy="377209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339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Marital Status (single)</a:t>
          </a:r>
        </a:p>
      </dsp:txBody>
      <dsp:txXfrm rot="10800000">
        <a:off x="1345078" y="1470972"/>
        <a:ext cx="4497071" cy="377209"/>
      </dsp:txXfrm>
    </dsp:sp>
    <dsp:sp modelId="{4522B614-6788-E349-ABCE-89D3A1D28CD2}">
      <dsp:nvSpPr>
        <dsp:cNvPr id="0" name=""/>
        <dsp:cNvSpPr/>
      </dsp:nvSpPr>
      <dsp:spPr>
        <a:xfrm>
          <a:off x="1062171" y="1470972"/>
          <a:ext cx="377209" cy="377209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344C9-752B-CB47-9C07-5ED18B22B190}">
      <dsp:nvSpPr>
        <dsp:cNvPr id="0" name=""/>
        <dsp:cNvSpPr/>
      </dsp:nvSpPr>
      <dsp:spPr>
        <a:xfrm rot="10800000">
          <a:off x="1250776" y="1960781"/>
          <a:ext cx="4591373" cy="377209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339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annualDonations</a:t>
          </a:r>
          <a:endParaRPr lang="en-US" sz="1800" kern="1200" dirty="0"/>
        </a:p>
      </dsp:txBody>
      <dsp:txXfrm rot="10800000">
        <a:off x="1345078" y="1960781"/>
        <a:ext cx="4497071" cy="377209"/>
      </dsp:txXfrm>
    </dsp:sp>
    <dsp:sp modelId="{DB2AEF33-4A64-004B-ACB1-1377FE0B05F9}">
      <dsp:nvSpPr>
        <dsp:cNvPr id="0" name=""/>
        <dsp:cNvSpPr/>
      </dsp:nvSpPr>
      <dsp:spPr>
        <a:xfrm>
          <a:off x="1062171" y="1960781"/>
          <a:ext cx="377209" cy="377209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8D530-770B-1844-9A20-D38B576E4BDD}">
      <dsp:nvSpPr>
        <dsp:cNvPr id="0" name=""/>
        <dsp:cNvSpPr/>
      </dsp:nvSpPr>
      <dsp:spPr>
        <a:xfrm rot="10800000">
          <a:off x="1250776" y="2450590"/>
          <a:ext cx="4591373" cy="377209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339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Job</a:t>
          </a:r>
        </a:p>
      </dsp:txBody>
      <dsp:txXfrm rot="10800000">
        <a:off x="1345078" y="2450590"/>
        <a:ext cx="4497071" cy="377209"/>
      </dsp:txXfrm>
    </dsp:sp>
    <dsp:sp modelId="{6D8C9C33-FAD3-D74A-AD8B-4720B769B0F0}">
      <dsp:nvSpPr>
        <dsp:cNvPr id="0" name=""/>
        <dsp:cNvSpPr/>
      </dsp:nvSpPr>
      <dsp:spPr>
        <a:xfrm>
          <a:off x="1062171" y="2450590"/>
          <a:ext cx="377209" cy="377209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BD886-8C89-0249-A94C-CCD17CFF6B1E}">
      <dsp:nvSpPr>
        <dsp:cNvPr id="0" name=""/>
        <dsp:cNvSpPr/>
      </dsp:nvSpPr>
      <dsp:spPr>
        <a:xfrm rot="10800000">
          <a:off x="1250776" y="2940399"/>
          <a:ext cx="4591373" cy="377209"/>
        </a:xfrm>
        <a:prstGeom prst="homePlate">
          <a:avLst/>
        </a:prstGeom>
        <a:solidFill>
          <a:srgbClr val="FF0000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339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HHInsurance</a:t>
          </a:r>
          <a:endParaRPr lang="en-US" sz="1800" kern="1200" dirty="0"/>
        </a:p>
      </dsp:txBody>
      <dsp:txXfrm rot="10800000">
        <a:off x="1345078" y="2940399"/>
        <a:ext cx="4497071" cy="377209"/>
      </dsp:txXfrm>
    </dsp:sp>
    <dsp:sp modelId="{B9DF0995-997F-3E45-8C8E-B41C71A64A90}">
      <dsp:nvSpPr>
        <dsp:cNvPr id="0" name=""/>
        <dsp:cNvSpPr/>
      </dsp:nvSpPr>
      <dsp:spPr>
        <a:xfrm>
          <a:off x="1062171" y="2940399"/>
          <a:ext cx="377209" cy="377209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6A534-621B-884C-AF98-591AD6E26BC5}">
      <dsp:nvSpPr>
        <dsp:cNvPr id="0" name=""/>
        <dsp:cNvSpPr/>
      </dsp:nvSpPr>
      <dsp:spPr>
        <a:xfrm rot="10800000">
          <a:off x="1250776" y="3430208"/>
          <a:ext cx="4591373" cy="377209"/>
        </a:xfrm>
        <a:prstGeom prst="homePlate">
          <a:avLst/>
        </a:prstGeom>
        <a:solidFill>
          <a:srgbClr val="FF0000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339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CarLoan</a:t>
          </a:r>
          <a:endParaRPr lang="en-US" sz="1800" kern="1200" dirty="0"/>
        </a:p>
      </dsp:txBody>
      <dsp:txXfrm rot="10800000">
        <a:off x="1345078" y="3430208"/>
        <a:ext cx="4497071" cy="377209"/>
      </dsp:txXfrm>
    </dsp:sp>
    <dsp:sp modelId="{AB0F2962-D7AD-384A-A7B9-27A1FF8DBE50}">
      <dsp:nvSpPr>
        <dsp:cNvPr id="0" name=""/>
        <dsp:cNvSpPr/>
      </dsp:nvSpPr>
      <dsp:spPr>
        <a:xfrm>
          <a:off x="1062171" y="3430208"/>
          <a:ext cx="377209" cy="377209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6852D-6C89-DC47-8D75-BD5BF509E224}">
      <dsp:nvSpPr>
        <dsp:cNvPr id="0" name=""/>
        <dsp:cNvSpPr/>
      </dsp:nvSpPr>
      <dsp:spPr>
        <a:xfrm rot="10800000">
          <a:off x="1250776" y="3920017"/>
          <a:ext cx="4591373" cy="377209"/>
        </a:xfrm>
        <a:prstGeom prst="homePlate">
          <a:avLst/>
        </a:prstGeom>
        <a:solidFill>
          <a:srgbClr val="FF0000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339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Gender (F)</a:t>
          </a:r>
        </a:p>
      </dsp:txBody>
      <dsp:txXfrm rot="10800000">
        <a:off x="1345078" y="3920017"/>
        <a:ext cx="4497071" cy="377209"/>
      </dsp:txXfrm>
    </dsp:sp>
    <dsp:sp modelId="{EB00B3C3-0F87-A146-8F70-743328F8FF13}">
      <dsp:nvSpPr>
        <dsp:cNvPr id="0" name=""/>
        <dsp:cNvSpPr/>
      </dsp:nvSpPr>
      <dsp:spPr>
        <a:xfrm>
          <a:off x="1062171" y="3920017"/>
          <a:ext cx="377209" cy="377209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87AC-CAD1-D342-BCF8-A1ABFB09F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For Business</a:t>
            </a:r>
            <a:br>
              <a:rPr lang="en-US" dirty="0"/>
            </a:br>
            <a:r>
              <a:rPr lang="en-US" dirty="0"/>
              <a:t>CSCI E-96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A8A4A-7469-DE42-88CD-8A24A34F3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2: National City</a:t>
            </a:r>
          </a:p>
          <a:p>
            <a:r>
              <a:rPr lang="en-US" dirty="0"/>
              <a:t>Andrew Fabrizio</a:t>
            </a:r>
          </a:p>
          <a:p>
            <a:r>
              <a:rPr lang="en-US" dirty="0"/>
              <a:t>April 4, 2022</a:t>
            </a:r>
          </a:p>
        </p:txBody>
      </p:sp>
    </p:spTree>
    <p:extLst>
      <p:ext uri="{BB962C8B-B14F-4D97-AF65-F5344CB8AC3E}">
        <p14:creationId xmlns:p14="http://schemas.microsoft.com/office/powerpoint/2010/main" val="319147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A742-823C-6B4E-8436-33F94E19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98CC-CE5B-9B4A-B934-BBB2DC581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Dataset Characteristics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r>
              <a:rPr lang="en-US" dirty="0"/>
              <a:t>Top 100 Prospects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6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9087-5577-8F45-8C10-BB945AD6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7128-5990-BD48-B186-FA33BFAA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Identify the top 100 customers most likely to accept an offer from a list of prospective customers.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a customer propensity model that can be scaled further if authorized.</a:t>
            </a:r>
          </a:p>
        </p:txBody>
      </p:sp>
    </p:spTree>
    <p:extLst>
      <p:ext uri="{BB962C8B-B14F-4D97-AF65-F5344CB8AC3E}">
        <p14:creationId xmlns:p14="http://schemas.microsoft.com/office/powerpoint/2010/main" val="68934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9087-5577-8F45-8C10-BB945AD6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7128-5990-BD48-B186-FA33BFAA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 Outcome!!!! </a:t>
            </a:r>
          </a:p>
          <a:p>
            <a:pPr lvl="1"/>
            <a:r>
              <a:rPr lang="en-US" dirty="0"/>
              <a:t>89.26% success in predicting accepted offers!</a:t>
            </a:r>
          </a:p>
          <a:p>
            <a:r>
              <a:rPr lang="en-US" dirty="0"/>
              <a:t>Job</a:t>
            </a:r>
          </a:p>
          <a:p>
            <a:pPr lvl="1"/>
            <a:r>
              <a:rPr lang="en-US" dirty="0"/>
              <a:t>Positive correlation for students, retired, unemployed</a:t>
            </a:r>
          </a:p>
          <a:p>
            <a:pPr lvl="1"/>
            <a:r>
              <a:rPr lang="en-US" dirty="0"/>
              <a:t>Negative correlation for blue-collar, services, housemaid, entrepreneur</a:t>
            </a:r>
          </a:p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More educated = more likely to accept</a:t>
            </a:r>
          </a:p>
        </p:txBody>
      </p:sp>
    </p:spTree>
    <p:extLst>
      <p:ext uri="{BB962C8B-B14F-4D97-AF65-F5344CB8AC3E}">
        <p14:creationId xmlns:p14="http://schemas.microsoft.com/office/powerpoint/2010/main" val="412516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B425-3E7E-EC48-82B3-3F916E66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99751" cy="1478570"/>
          </a:xfrm>
        </p:spPr>
        <p:txBody>
          <a:bodyPr/>
          <a:lstStyle/>
          <a:p>
            <a:r>
              <a:rPr lang="en-US" dirty="0"/>
              <a:t>Models: </a:t>
            </a:r>
            <a:br>
              <a:rPr lang="en-US" dirty="0"/>
            </a:br>
            <a:br>
              <a:rPr lang="en-US" sz="1200" dirty="0"/>
            </a:br>
            <a:r>
              <a:rPr lang="en-US" sz="2800" baseline="30000" dirty="0"/>
              <a:t>Comparison</a:t>
            </a:r>
            <a:endParaRPr lang="en-US" baseline="30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B3BE3E8-D8A6-9B4F-A0CE-D18FDBD1D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9808" y="2249486"/>
            <a:ext cx="7667604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KNN</a:t>
            </a:r>
          </a:p>
          <a:p>
            <a:pPr lvl="1"/>
            <a:r>
              <a:rPr lang="en-US" dirty="0"/>
              <a:t>55% Accuracy on </a:t>
            </a:r>
            <a:r>
              <a:rPr lang="en-US" u="sng" dirty="0"/>
              <a:t>training</a:t>
            </a:r>
            <a:r>
              <a:rPr lang="en-US" i="1" dirty="0"/>
              <a:t> data</a:t>
            </a:r>
          </a:p>
          <a:p>
            <a:pPr lvl="1"/>
            <a:r>
              <a:rPr lang="en-US" i="1" dirty="0"/>
              <a:t>Optimized 5 nearest neighbors</a:t>
            </a:r>
          </a:p>
          <a:p>
            <a:r>
              <a:rPr lang="en-US" i="1" dirty="0"/>
              <a:t>Decision Tree</a:t>
            </a:r>
          </a:p>
          <a:p>
            <a:pPr lvl="1"/>
            <a:r>
              <a:rPr lang="en-US" i="1" dirty="0"/>
              <a:t>72% Accuracy on test data</a:t>
            </a:r>
          </a:p>
          <a:p>
            <a:pPr lvl="1"/>
            <a:r>
              <a:rPr lang="en-US" i="1" dirty="0"/>
              <a:t>2-3 decision points</a:t>
            </a:r>
          </a:p>
          <a:p>
            <a:r>
              <a:rPr lang="en-US" i="1" dirty="0"/>
              <a:t>Logistic Regression</a:t>
            </a:r>
          </a:p>
          <a:p>
            <a:pPr lvl="1"/>
            <a:r>
              <a:rPr lang="en-US" i="1" dirty="0"/>
              <a:t>76% Accuracy on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B425-3E7E-EC48-82B3-3F916E66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99751" cy="1478570"/>
          </a:xfrm>
        </p:spPr>
        <p:txBody>
          <a:bodyPr/>
          <a:lstStyle/>
          <a:p>
            <a:r>
              <a:rPr lang="en-US" dirty="0"/>
              <a:t>Models: </a:t>
            </a:r>
            <a:br>
              <a:rPr lang="en-US" dirty="0"/>
            </a:br>
            <a:br>
              <a:rPr lang="en-US" sz="1200" dirty="0"/>
            </a:br>
            <a:r>
              <a:rPr lang="en-US" sz="2800" baseline="30000" dirty="0"/>
              <a:t>Decision Tree</a:t>
            </a:r>
            <a:endParaRPr lang="en-US" baseline="30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3555B7-078D-4444-93A0-68FDC84B4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4" y="2351086"/>
            <a:ext cx="4499752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72% Accuracy on test data</a:t>
            </a:r>
          </a:p>
          <a:p>
            <a:endParaRPr lang="en-US" dirty="0"/>
          </a:p>
          <a:p>
            <a:r>
              <a:rPr lang="en-US" dirty="0"/>
              <a:t>Ridiculously Simple</a:t>
            </a:r>
          </a:p>
          <a:p>
            <a:endParaRPr lang="en-US" dirty="0"/>
          </a:p>
          <a:p>
            <a:r>
              <a:rPr lang="en-US" dirty="0" err="1"/>
              <a:t>DaysPass</a:t>
            </a:r>
            <a:r>
              <a:rPr lang="en-US" dirty="0"/>
              <a:t> seems odd, but little impact</a:t>
            </a:r>
          </a:p>
          <a:p>
            <a:endParaRPr lang="en-US" dirty="0"/>
          </a:p>
          <a:p>
            <a:r>
              <a:rPr lang="en-US" dirty="0"/>
              <a:t>Found in </a:t>
            </a:r>
            <a:r>
              <a:rPr lang="en-US" dirty="0" err="1"/>
              <a:t>Decision_Tree_Model.R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C9459-3E83-B049-AC4E-7EC91B536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12" y="1369378"/>
            <a:ext cx="4499753" cy="470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0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B425-3E7E-EC48-82B3-3F916E66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99751" cy="1478570"/>
          </a:xfrm>
        </p:spPr>
        <p:txBody>
          <a:bodyPr/>
          <a:lstStyle/>
          <a:p>
            <a:r>
              <a:rPr lang="en-US" dirty="0"/>
              <a:t>Models: </a:t>
            </a:r>
            <a:br>
              <a:rPr lang="en-US" dirty="0"/>
            </a:br>
            <a:br>
              <a:rPr lang="en-US" sz="1200" dirty="0"/>
            </a:br>
            <a:r>
              <a:rPr lang="en-US" sz="2800" baseline="30000" dirty="0"/>
              <a:t>Logistic Regression</a:t>
            </a:r>
            <a:endParaRPr lang="en-US" baseline="30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3555B7-078D-4444-93A0-68FDC84B4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4" y="2351086"/>
            <a:ext cx="4499752" cy="354171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76% Accuracy</a:t>
            </a:r>
          </a:p>
          <a:p>
            <a:endParaRPr lang="en-US" dirty="0"/>
          </a:p>
          <a:p>
            <a:r>
              <a:rPr lang="en-US" dirty="0"/>
              <a:t>A couple weird variables</a:t>
            </a:r>
          </a:p>
          <a:p>
            <a:endParaRPr lang="en-US" dirty="0"/>
          </a:p>
          <a:p>
            <a:r>
              <a:rPr lang="en-US" sz="2000" dirty="0"/>
              <a:t> Found in </a:t>
            </a:r>
            <a:r>
              <a:rPr lang="en-US" sz="2000" dirty="0" err="1"/>
              <a:t>Logistic_Regression_Model.R</a:t>
            </a: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EA555F-809F-CA46-BACB-FFC3C5705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198" y="1265916"/>
            <a:ext cx="4878389" cy="554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Relevant Variables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71655B6-9716-8040-8AF3-59A4C161FC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498020"/>
              </p:ext>
            </p:extLst>
          </p:nvPr>
        </p:nvGraphicFramePr>
        <p:xfrm>
          <a:off x="5017603" y="1820076"/>
          <a:ext cx="6904321" cy="4298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29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B425-3E7E-EC48-82B3-3F916E66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562749" cy="1478570"/>
          </a:xfrm>
        </p:spPr>
        <p:txBody>
          <a:bodyPr>
            <a:normAutofit/>
          </a:bodyPr>
          <a:lstStyle/>
          <a:p>
            <a:r>
              <a:rPr lang="en-US" dirty="0"/>
              <a:t>TOP 100 Customer Prospects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3555B7-078D-4444-93A0-68FDC84B4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4" y="2351086"/>
            <a:ext cx="5294110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Listed in top_100_customers.txt</a:t>
            </a:r>
          </a:p>
          <a:p>
            <a:endParaRPr lang="en-US" dirty="0"/>
          </a:p>
          <a:p>
            <a:r>
              <a:rPr lang="en-US" dirty="0"/>
              <a:t>Range from five 9’s to 85% probability</a:t>
            </a:r>
          </a:p>
          <a:p>
            <a:pPr lvl="1"/>
            <a:r>
              <a:rPr lang="en-US" dirty="0"/>
              <a:t>Way more accurate than necessary</a:t>
            </a:r>
          </a:p>
          <a:p>
            <a:pPr lvl="1"/>
            <a:endParaRPr lang="en-US" dirty="0"/>
          </a:p>
          <a:p>
            <a:r>
              <a:rPr lang="en-US" dirty="0"/>
              <a:t>Desired probability would likely be determined by:</a:t>
            </a:r>
          </a:p>
          <a:p>
            <a:pPr marL="0" indent="0" algn="ctr">
              <a:buNone/>
            </a:pPr>
            <a:r>
              <a:rPr lang="en-US" sz="2000" i="1" dirty="0"/>
              <a:t>Revenue x probability &gt; cost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AF265-D2A0-8C46-AE5C-EF52E5FBB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875" y="1685563"/>
            <a:ext cx="3733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1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83C7-B703-8E4C-B2F7-F67A8E1F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73922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189</TotalTime>
  <Words>254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Data Mining For Business CSCI E-96</vt:lpstr>
      <vt:lpstr>overview</vt:lpstr>
      <vt:lpstr>Problem Statement</vt:lpstr>
      <vt:lpstr>Dataset Characteristics</vt:lpstr>
      <vt:lpstr>Models:   Comparison</vt:lpstr>
      <vt:lpstr>Models:   Decision Tree</vt:lpstr>
      <vt:lpstr>Models:   Logistic Regression</vt:lpstr>
      <vt:lpstr>TOP 100 Customer Prospects</vt:lpstr>
      <vt:lpstr>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Business CSCI E-96</dc:title>
  <dc:creator>Andrew Fabrizio</dc:creator>
  <cp:lastModifiedBy>Andrew Fabrizio</cp:lastModifiedBy>
  <cp:revision>6</cp:revision>
  <dcterms:created xsi:type="dcterms:W3CDTF">2022-03-01T03:43:53Z</dcterms:created>
  <dcterms:modified xsi:type="dcterms:W3CDTF">2022-04-04T20:26:57Z</dcterms:modified>
</cp:coreProperties>
</file>