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35" r:id="rId2"/>
    <p:sldId id="372" r:id="rId3"/>
    <p:sldId id="336" r:id="rId4"/>
    <p:sldId id="371" r:id="rId5"/>
    <p:sldId id="337" r:id="rId6"/>
    <p:sldId id="338" r:id="rId7"/>
    <p:sldId id="373" r:id="rId8"/>
    <p:sldId id="374" r:id="rId9"/>
    <p:sldId id="375" r:id="rId10"/>
    <p:sldId id="339" r:id="rId11"/>
    <p:sldId id="346" r:id="rId12"/>
    <p:sldId id="3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9" autoAdjust="0"/>
    <p:restoredTop sz="79465" autoAdjust="0"/>
  </p:normalViewPr>
  <p:slideViewPr>
    <p:cSldViewPr snapToGrid="0">
      <p:cViewPr varScale="1">
        <p:scale>
          <a:sx n="117" d="100"/>
          <a:sy n="117" d="100"/>
        </p:scale>
        <p:origin x="2288" y="176"/>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3/21/22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3/21/22</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3/21/22</a:t>
            </a:fld>
            <a:endParaRPr lang="en-US"/>
          </a:p>
        </p:txBody>
      </p:sp>
      <p:sp>
        <p:nvSpPr>
          <p:cNvPr id="5" name="Footer Placeholder 4"/>
          <p:cNvSpPr>
            <a:spLocks noGrp="1"/>
          </p:cNvSpPr>
          <p:nvPr>
            <p:ph type="ftr" sz="quarter" idx="11"/>
          </p:nvPr>
        </p:nvSpPr>
        <p:spPr/>
        <p:txBody>
          <a:bodyPr/>
          <a:lstStyle/>
          <a:p>
            <a:r>
              <a:rPr lang="en-US" dirty="0"/>
              <a:t>Kwartler CSCI-96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3/21/22</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3/21/22</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3/21/22</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3/21/22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3/21/22</a:t>
            </a:fld>
            <a:endParaRPr lang="en-US"/>
          </a:p>
        </p:txBody>
      </p:sp>
      <p:sp>
        <p:nvSpPr>
          <p:cNvPr id="8" name="Footer Placeholder 7"/>
          <p:cNvSpPr>
            <a:spLocks noGrp="1"/>
          </p:cNvSpPr>
          <p:nvPr>
            <p:ph type="ftr" sz="quarter" idx="11"/>
          </p:nvPr>
        </p:nvSpPr>
        <p:spPr/>
        <p:txBody>
          <a:bodyPr/>
          <a:lstStyle/>
          <a:p>
            <a:r>
              <a:rPr lang="en-US" dirty="0"/>
              <a:t>Kwartler CSCI-96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3/21/22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3/21/22</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3/21/22</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3/21/22</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3/21/22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0C5178DB-3659-421F-907F-CD25EFFF416B}"/>
              </a:ext>
            </a:extLst>
          </p:cNvPr>
          <p:cNvSpPr>
            <a:spLocks noGrp="1"/>
          </p:cNvSpPr>
          <p:nvPr>
            <p:ph type="ftr" sz="quarter" idx="3"/>
          </p:nvPr>
        </p:nvSpPr>
        <p:spPr/>
        <p:txBody>
          <a:bodyPr/>
          <a:lstStyle/>
          <a:p>
            <a:r>
              <a:rPr lang="en-US" dirty="0"/>
              <a:t>Kwartler CSCI -96</a:t>
            </a:r>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dirty="0"/>
              <a:t>Open Bank Loans </a:t>
            </a:r>
            <a:r>
              <a:rPr lang="en-US" dirty="0" err="1"/>
              <a:t>RandomForest.R</a:t>
            </a:r>
            <a:endParaRPr lang="en-US"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690D06FC-7A8B-4EBC-9B1E-A2C9659E3A38}"/>
              </a:ext>
            </a:extLst>
          </p:cNvPr>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0958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3/21/22</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a:t>Kwartler CSCI -96</a:t>
            </a:r>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5198346" cy="3693319"/>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KNN (continuous &amp; classification – binary or multi)</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Today</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4139" y="359642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5459" y="33670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990" y="4717628"/>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992085" y="1513115"/>
            <a:ext cx="1517082" cy="369332"/>
          </a:xfrm>
          <a:prstGeom prst="rect">
            <a:avLst/>
          </a:prstGeom>
          <a:noFill/>
        </p:spPr>
        <p:txBody>
          <a:bodyPr wrap="none" rtlCol="0">
            <a:spAutoFit/>
          </a:bodyPr>
          <a:lstStyle/>
          <a:p>
            <a:r>
              <a:rPr lang="en-US" dirty="0"/>
              <a:t>Random Rows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88971" y="1545772"/>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51171" y="1545772"/>
            <a:ext cx="1249316" cy="369332"/>
          </a:xfrm>
          <a:prstGeom prst="rect">
            <a:avLst/>
          </a:prstGeom>
          <a:noFill/>
        </p:spPr>
        <p:txBody>
          <a:bodyPr wrap="none" rtlCol="0">
            <a:spAutoFit/>
          </a:bodyPr>
          <a:lstStyle/>
          <a:p>
            <a:r>
              <a:rPr lang="en-US" dirty="0"/>
              <a:t>Parameters</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3/21/22</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visual and choose as part of evaluation.</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7802</TotalTime>
  <Words>1064</Words>
  <Application>Microsoft Macintosh PowerPoint</Application>
  <PresentationFormat>On-screen Show (4:3)</PresentationFormat>
  <Paragraphs>155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Bank Loans RandomForest.R</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108</cp:revision>
  <dcterms:created xsi:type="dcterms:W3CDTF">2018-05-23T17:24:59Z</dcterms:created>
  <dcterms:modified xsi:type="dcterms:W3CDTF">2022-03-21T20:34:38Z</dcterms:modified>
</cp:coreProperties>
</file>