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/>
    <p:restoredTop sz="94643"/>
  </p:normalViewPr>
  <p:slideViewPr>
    <p:cSldViewPr snapToGrid="0">
      <p:cViewPr varScale="1">
        <p:scale>
          <a:sx n="105" d="100"/>
          <a:sy n="10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3DConvAD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Milestone X: _______________</a:t>
            </a:r>
            <a:endParaRPr lang="de-DE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78F13-D730-89F0-6DB2-B26E79E265F8}"/>
              </a:ext>
            </a:extLst>
          </p:cNvPr>
          <p:cNvSpPr txBox="1"/>
          <p:nvPr/>
        </p:nvSpPr>
        <p:spPr>
          <a:xfrm>
            <a:off x="9462303" y="5449747"/>
            <a:ext cx="288402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cs typeface="Calibri"/>
              </a:rPr>
              <a:t>AUTHORS</a:t>
            </a:r>
          </a:p>
          <a:p>
            <a:r>
              <a:rPr lang="it-IT">
                <a:cs typeface="Calibri"/>
              </a:rPr>
              <a:t>Ambra Urso</a:t>
            </a:r>
            <a:endParaRPr lang="it-IT"/>
          </a:p>
          <a:p>
            <a:r>
              <a:rPr lang="it-IT">
                <a:cs typeface="Calibri"/>
              </a:rPr>
              <a:t>Francesco Peragine</a:t>
            </a:r>
          </a:p>
          <a:p>
            <a:r>
              <a:rPr lang="it-IT">
                <a:cs typeface="Calibri"/>
              </a:rPr>
              <a:t>Valerio Longo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42" y="1826171"/>
            <a:ext cx="9845844" cy="4606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600" dirty="0">
                <a:cs typeface="Calibri"/>
              </a:rPr>
              <a:t>Arg1</a:t>
            </a:r>
          </a:p>
          <a:p>
            <a:r>
              <a:rPr lang="it-IT" sz="2600" dirty="0">
                <a:cs typeface="Calibri"/>
              </a:rPr>
              <a:t>Arg2</a:t>
            </a:r>
          </a:p>
          <a:p>
            <a:pPr lvl="1"/>
            <a:r>
              <a:rPr lang="it-IT" sz="2200" dirty="0">
                <a:cs typeface="Calibri"/>
              </a:rPr>
              <a:t>Arg2.1</a:t>
            </a:r>
          </a:p>
        </p:txBody>
      </p:sp>
    </p:spTree>
    <p:extLst>
      <p:ext uri="{BB962C8B-B14F-4D97-AF65-F5344CB8AC3E}">
        <p14:creationId xmlns:p14="http://schemas.microsoft.com/office/powerpoint/2010/main" val="29823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1" y="1763110"/>
            <a:ext cx="4893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arg1</a:t>
            </a:r>
            <a:endParaRPr lang="it-IT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Arg1.1</a:t>
            </a:r>
          </a:p>
          <a:p>
            <a:pPr lvl="2"/>
            <a:r>
              <a:rPr lang="it-IT" i="1" dirty="0">
                <a:cs typeface="Calibri"/>
              </a:rPr>
              <a:t>arg1.1.1</a:t>
            </a:r>
            <a:endParaRPr lang="it-IT" dirty="0">
              <a:cs typeface="Calibri"/>
            </a:endParaRPr>
          </a:p>
          <a:p>
            <a:pPr marL="457200" lvl="1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44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C9DEF32-7EC4-611D-D81B-3C65AC4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19" y="2306256"/>
            <a:ext cx="10018713" cy="1752599"/>
          </a:xfrm>
        </p:spPr>
        <p:txBody>
          <a:bodyPr/>
          <a:lstStyle/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0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3DConvAD</vt:lpstr>
      <vt:lpstr>Agenda</vt:lpstr>
      <vt:lpstr>TITLE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Thuls</dc:creator>
  <cp:lastModifiedBy>Francesco Peragine</cp:lastModifiedBy>
  <cp:revision>113</cp:revision>
  <dcterms:created xsi:type="dcterms:W3CDTF">2022-10-17T09:15:39Z</dcterms:created>
  <dcterms:modified xsi:type="dcterms:W3CDTF">2022-11-10T14:18:06Z</dcterms:modified>
</cp:coreProperties>
</file>