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BF44A-66C1-402D-A710-FB52268F8634}" type="datetimeFigureOut">
              <a:rPr lang="es-MX" smtClean="0"/>
              <a:t>18/03/2019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FA69F-6207-4C35-AEB2-B92C719042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905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097A-E100-4A9A-90E7-98D5DF130896}" type="datetime1">
              <a:rPr lang="es-MX" smtClean="0"/>
              <a:t>18/03/2019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C1D6-CFFD-4346-8E08-AFC349BE18A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186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BE80-C733-4199-A2CD-07417EF12292}" type="datetime1">
              <a:rPr lang="es-MX" smtClean="0"/>
              <a:t>18/03/2019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C1D6-CFFD-4346-8E08-AFC349BE18A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168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FDC9B6D-A8B9-493A-B02A-A2839D52023E}" type="datetime1">
              <a:rPr lang="es-MX" smtClean="0"/>
              <a:t>18/03/2019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139C1D6-CFFD-4346-8E08-AFC349BE18A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374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CAD5-D3B6-42B2-855C-6C4D4EBE1AB6}" type="datetime1">
              <a:rPr lang="es-MX" smtClean="0"/>
              <a:t>18/03/2019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C1D6-CFFD-4346-8E08-AFC349BE18A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38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5C6DCA-836A-4008-A396-A503F469C7EE}" type="datetime1">
              <a:rPr lang="es-MX" smtClean="0"/>
              <a:t>18/03/2019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39C1D6-CFFD-4346-8E08-AFC349BE18A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049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CE3D-1FFF-429E-9A6D-2D890E1FEC1D}" type="datetime1">
              <a:rPr lang="es-MX" smtClean="0"/>
              <a:t>18/03/2019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C1D6-CFFD-4346-8E08-AFC349BE18A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09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AD57-6391-40A9-A875-DC5C5803DEF8}" type="datetime1">
              <a:rPr lang="es-MX" smtClean="0"/>
              <a:t>18/03/2019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C1D6-CFFD-4346-8E08-AFC349BE18A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523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0EF9-3963-4327-BDDF-DAE11F99821E}" type="datetime1">
              <a:rPr lang="es-MX" smtClean="0"/>
              <a:t>18/03/2019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C1D6-CFFD-4346-8E08-AFC349BE18A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298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9905-B8F5-454D-A746-0DAA7281E3FD}" type="datetime1">
              <a:rPr lang="es-MX" smtClean="0"/>
              <a:t>18/03/2019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C1D6-CFFD-4346-8E08-AFC349BE18A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76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F833-E1DC-482A-A84F-9E379983391B}" type="datetime1">
              <a:rPr lang="es-MX" smtClean="0"/>
              <a:t>18/03/2019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C1D6-CFFD-4346-8E08-AFC349BE18A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72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CE62-6211-44FA-AB67-7B3E2275B05B}" type="datetime1">
              <a:rPr lang="es-MX" smtClean="0"/>
              <a:t>18/03/2019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C1D6-CFFD-4346-8E08-AFC349BE18A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822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7C418C2-FC7A-4321-962F-D579829B0210}" type="datetime1">
              <a:rPr lang="es-MX" smtClean="0"/>
              <a:t>18/03/2019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139C1D6-CFFD-4346-8E08-AFC349BE18A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2682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26CD-98AC-4333-A5F0-8A9CD180A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PROGRAMACIÓN Y APLICACIONES PARA LA WEB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1D3B0-56DE-44C8-A4B1-F77488DAC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Operaciones con Base de datos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E9D1CF-AA86-4FC5-A49F-13B0783D84BF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DF125-3079-4F02-922A-99EFA81E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90428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6BE7-FBF4-46BC-B69D-A558B2CA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eliminar?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B985-2478-4376-89C6-075D26F85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 el </a:t>
            </a:r>
            <a:r>
              <a:rPr lang="es-MX" dirty="0" err="1"/>
              <a:t>metodo</a:t>
            </a:r>
            <a:r>
              <a:rPr lang="es-MX" dirty="0"/>
              <a:t> DELETE</a:t>
            </a:r>
          </a:p>
          <a:p>
            <a:r>
              <a:rPr lang="es-MX" dirty="0"/>
              <a:t>DELETE FROM t1 </a:t>
            </a:r>
            <a:r>
              <a:rPr lang="en-US" dirty="0"/>
              <a:t>[WHERE </a:t>
            </a:r>
            <a:r>
              <a:rPr lang="en-US" dirty="0" err="1"/>
              <a:t>typeUser</a:t>
            </a:r>
            <a:r>
              <a:rPr lang="en-US" dirty="0"/>
              <a:t> = 3]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21000-9738-4E9C-8C79-7EEA2D2D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62072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EFF3-DA03-41F5-B205-0ACAB647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crear un store </a:t>
            </a:r>
            <a:r>
              <a:rPr lang="es-MX" dirty="0" err="1"/>
              <a:t>Procedure</a:t>
            </a:r>
            <a:r>
              <a:rPr lang="es-MX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901AB-7A7C-4E80-A95E-EC8F70B17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</a:t>
            </a:r>
            <a:r>
              <a:rPr lang="es-MX" b="1" dirty="0"/>
              <a:t>Store </a:t>
            </a:r>
            <a:r>
              <a:rPr lang="es-MX" b="1" dirty="0" err="1"/>
              <a:t>Procedure</a:t>
            </a:r>
            <a:r>
              <a:rPr lang="es-MX" b="1" dirty="0"/>
              <a:t> </a:t>
            </a:r>
            <a:r>
              <a:rPr lang="es-MX" dirty="0"/>
              <a:t>son bloques de código que encapsularan nuestros </a:t>
            </a:r>
            <a:r>
              <a:rPr lang="es-MX" dirty="0" err="1"/>
              <a:t>queries</a:t>
            </a:r>
            <a:r>
              <a:rPr lang="es-MX" dirty="0"/>
              <a:t>, permitiendo un llamado mas optimo y simple.</a:t>
            </a:r>
          </a:p>
          <a:p>
            <a:r>
              <a:rPr lang="es-MX" dirty="0"/>
              <a:t>CREATE PROCEDURE </a:t>
            </a:r>
            <a:r>
              <a:rPr lang="es-MX" dirty="0" err="1"/>
              <a:t>simpleProc</a:t>
            </a:r>
            <a:r>
              <a:rPr lang="es-MX" dirty="0"/>
              <a:t> ()</a:t>
            </a:r>
            <a:br>
              <a:rPr lang="es-MX" dirty="0"/>
            </a:br>
            <a:r>
              <a:rPr lang="es-MX" dirty="0"/>
              <a:t>	BEGIN</a:t>
            </a:r>
            <a:br>
              <a:rPr lang="es-MX" dirty="0"/>
            </a:br>
            <a:r>
              <a:rPr lang="es-MX" dirty="0"/>
              <a:t>	</a:t>
            </a:r>
            <a:r>
              <a:rPr lang="es-MX" dirty="0" err="1"/>
              <a:t>Select</a:t>
            </a:r>
            <a:r>
              <a:rPr lang="es-MX" dirty="0"/>
              <a:t> * FROM </a:t>
            </a:r>
            <a:r>
              <a:rPr lang="es-MX" dirty="0" err="1"/>
              <a:t>Users</a:t>
            </a:r>
            <a:r>
              <a:rPr lang="es-MX" dirty="0"/>
              <a:t>;</a:t>
            </a:r>
            <a:br>
              <a:rPr lang="es-MX" dirty="0"/>
            </a:br>
            <a:r>
              <a:rPr lang="es-MX" dirty="0"/>
              <a:t>	END</a:t>
            </a:r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B3776-0A7B-4269-B1F0-5B27E0C8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20493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767D-413A-44D2-AAA4-B9CC354C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DELIMITER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9CC5-D61F-4D20-A2DE-EC609105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s-MX" dirty="0"/>
              <a:t>Aunque la estructura es correcta es posible que al intentar crearlo nos falle, requerimos cambiar el delimitador durante el momento que se hace un </a:t>
            </a:r>
            <a:r>
              <a:rPr lang="es-MX" b="1" dirty="0"/>
              <a:t>Store </a:t>
            </a:r>
            <a:r>
              <a:rPr lang="es-MX" b="1" dirty="0" err="1"/>
              <a:t>Procedure</a:t>
            </a:r>
            <a:r>
              <a:rPr lang="es-MX" dirty="0"/>
              <a:t> y para esto usaremos el comando </a:t>
            </a:r>
            <a:r>
              <a:rPr lang="es-MX" b="1" dirty="0"/>
              <a:t>DELIMITER</a:t>
            </a:r>
          </a:p>
          <a:p>
            <a:r>
              <a:rPr lang="es-MX" dirty="0"/>
              <a:t>DELIMITER //</a:t>
            </a:r>
            <a:br>
              <a:rPr lang="es-MX" dirty="0"/>
            </a:br>
            <a:r>
              <a:rPr lang="es-MX" dirty="0"/>
              <a:t>CREATE PROCEDURE </a:t>
            </a:r>
            <a:r>
              <a:rPr lang="es-MX" dirty="0" err="1"/>
              <a:t>simpleProc</a:t>
            </a:r>
            <a:r>
              <a:rPr lang="es-MX" dirty="0"/>
              <a:t> ()</a:t>
            </a:r>
            <a:br>
              <a:rPr lang="es-MX" dirty="0"/>
            </a:br>
            <a:r>
              <a:rPr lang="es-MX" dirty="0"/>
              <a:t>	BEGIN</a:t>
            </a:r>
            <a:br>
              <a:rPr lang="es-MX" dirty="0"/>
            </a:br>
            <a:r>
              <a:rPr lang="es-MX" dirty="0"/>
              <a:t>	</a:t>
            </a:r>
            <a:r>
              <a:rPr lang="es-MX" dirty="0" err="1"/>
              <a:t>Select</a:t>
            </a:r>
            <a:r>
              <a:rPr lang="es-MX" dirty="0"/>
              <a:t> * FROM </a:t>
            </a:r>
            <a:r>
              <a:rPr lang="es-MX" dirty="0" err="1"/>
              <a:t>Users</a:t>
            </a:r>
            <a:r>
              <a:rPr lang="es-MX" dirty="0"/>
              <a:t>;</a:t>
            </a:r>
            <a:br>
              <a:rPr lang="es-MX" dirty="0"/>
            </a:br>
            <a:r>
              <a:rPr lang="es-MX" dirty="0"/>
              <a:t>	END</a:t>
            </a:r>
            <a:br>
              <a:rPr lang="es-MX" dirty="0"/>
            </a:br>
            <a:r>
              <a:rPr lang="es-MX" dirty="0"/>
              <a:t>DELIMITER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3B8C3-16DB-4323-BDA9-CC97BBF5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96811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440D-655C-4226-AC36-1D0FE8DE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USO DE PARAMETROS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A2AB-C8FF-4A49-8B0C-8899A3F7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CREATE PROCEDURE </a:t>
            </a:r>
            <a:r>
              <a:rPr lang="es-MX" dirty="0" err="1"/>
              <a:t>simpleProc</a:t>
            </a:r>
            <a:r>
              <a:rPr lang="es-MX" dirty="0"/>
              <a:t> (IN </a:t>
            </a:r>
            <a:r>
              <a:rPr lang="es-MX" dirty="0" err="1"/>
              <a:t>pUserName</a:t>
            </a:r>
            <a:r>
              <a:rPr lang="es-MX" dirty="0"/>
              <a:t> VARCHAR(255), IN </a:t>
            </a:r>
            <a:r>
              <a:rPr lang="es-MX" dirty="0" err="1"/>
              <a:t>pId</a:t>
            </a:r>
            <a:r>
              <a:rPr lang="es-MX" dirty="0"/>
              <a:t> INT)</a:t>
            </a:r>
            <a:br>
              <a:rPr lang="es-MX" dirty="0"/>
            </a:br>
            <a:r>
              <a:rPr lang="es-MX" dirty="0"/>
              <a:t>	BEGIN</a:t>
            </a:r>
            <a:br>
              <a:rPr lang="es-MX" dirty="0"/>
            </a:br>
            <a:r>
              <a:rPr lang="es-MX" dirty="0"/>
              <a:t>	</a:t>
            </a:r>
            <a:r>
              <a:rPr lang="es-MX" dirty="0" err="1"/>
              <a:t>Select</a:t>
            </a:r>
            <a:r>
              <a:rPr lang="es-MX" dirty="0"/>
              <a:t> * </a:t>
            </a:r>
            <a:br>
              <a:rPr lang="es-MX" dirty="0"/>
            </a:br>
            <a:r>
              <a:rPr lang="es-MX" dirty="0"/>
              <a:t>	FROM </a:t>
            </a:r>
            <a:r>
              <a:rPr lang="es-MX" dirty="0" err="1"/>
              <a:t>Users</a:t>
            </a:r>
            <a:br>
              <a:rPr lang="es-MX" dirty="0"/>
            </a:br>
            <a:r>
              <a:rPr lang="es-MX" dirty="0"/>
              <a:t>	WHERE id = </a:t>
            </a:r>
            <a:r>
              <a:rPr lang="es-MX" dirty="0" err="1"/>
              <a:t>pId</a:t>
            </a:r>
            <a:r>
              <a:rPr lang="es-MX" dirty="0"/>
              <a:t> OR </a:t>
            </a:r>
            <a:r>
              <a:rPr lang="es-MX" dirty="0" err="1"/>
              <a:t>name</a:t>
            </a:r>
            <a:r>
              <a:rPr lang="es-MX" dirty="0"/>
              <a:t> LIKE </a:t>
            </a:r>
            <a:r>
              <a:rPr lang="es-MX" dirty="0" err="1"/>
              <a:t>pUserName</a:t>
            </a:r>
            <a:r>
              <a:rPr lang="es-MX" dirty="0"/>
              <a:t>;</a:t>
            </a:r>
            <a:br>
              <a:rPr lang="es-MX" dirty="0"/>
            </a:br>
            <a:r>
              <a:rPr lang="es-MX" dirty="0"/>
              <a:t>	END</a:t>
            </a:r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870B3-8CCE-44DE-B71F-AC73FB45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21748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B9FC-356E-4926-8335-524CF084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4D491-597E-4335-8EA5-47A7BB5E8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vistas son herramientas que nos permiten tener una consulta prestablecida y estarla llamando cuando sea necesaria</a:t>
            </a:r>
          </a:p>
          <a:p>
            <a:r>
              <a:rPr lang="es-MX" dirty="0"/>
              <a:t>CREATE VIEW </a:t>
            </a:r>
            <a:r>
              <a:rPr lang="es-MX" dirty="0" err="1"/>
              <a:t>vUno</a:t>
            </a:r>
            <a:br>
              <a:rPr lang="es-MX" dirty="0"/>
            </a:br>
            <a:r>
              <a:rPr lang="es-MX" dirty="0"/>
              <a:t>AS SELECT * </a:t>
            </a:r>
            <a:br>
              <a:rPr lang="es-MX" dirty="0"/>
            </a:br>
            <a:r>
              <a:rPr lang="es-MX" dirty="0"/>
              <a:t>FROM 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5FFD1-BB0B-40C8-9F28-8A50CE58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97686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971F-C033-4914-A149-ECD682B7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crear una tabla?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9BDA-B872-4651-BFC3-2533BCC89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CREATE TABLE </a:t>
            </a:r>
            <a:r>
              <a:rPr lang="es-MX" dirty="0" err="1"/>
              <a:t>NombreTabla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	id INT UNSIGNED AUTO_INCREMENT PRIMARY KEY,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firstName</a:t>
            </a:r>
            <a:r>
              <a:rPr lang="en-US" dirty="0"/>
              <a:t> VARCHAR(255)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reg_date</a:t>
            </a:r>
            <a:r>
              <a:rPr lang="en-US" dirty="0"/>
              <a:t> TIMESTAMP</a:t>
            </a:r>
            <a:br>
              <a:rPr lang="en-US" dirty="0"/>
            </a:br>
            <a:r>
              <a:rPr lang="en-US" dirty="0"/>
              <a:t>)</a:t>
            </a:r>
            <a:endParaRPr lang="es-MX" dirty="0"/>
          </a:p>
          <a:p>
            <a:r>
              <a:rPr lang="es-MX" dirty="0"/>
              <a:t>CREATE TABLE </a:t>
            </a:r>
            <a:r>
              <a:rPr lang="es-MX" dirty="0" err="1"/>
              <a:t>NombreTabla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	id INT UNSIGNED 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firstName</a:t>
            </a:r>
            <a:r>
              <a:rPr lang="en-US" dirty="0"/>
              <a:t> VARCHAR(255)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reg_date</a:t>
            </a:r>
            <a:r>
              <a:rPr lang="en-US" dirty="0"/>
              <a:t> TIMESTAMP,</a:t>
            </a:r>
          </a:p>
          <a:p>
            <a:pPr marL="0" indent="0">
              <a:buNone/>
            </a:pPr>
            <a:r>
              <a:rPr lang="en-US" dirty="0"/>
              <a:t>	PRIMARY KEY(id)</a:t>
            </a:r>
            <a:br>
              <a:rPr lang="en-US" dirty="0"/>
            </a:br>
            <a:r>
              <a:rPr lang="en-US" dirty="0"/>
              <a:t>)</a:t>
            </a:r>
            <a:endParaRPr lang="es-MX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0D592-EC07-47E7-BAA2-93E7BDA8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42284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730E-0F4D-4CB7-8884-4749B791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44A9-1E9D-47D4-91DD-1AF9181E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Tambien</a:t>
            </a:r>
            <a:r>
              <a:rPr lang="es-MX" dirty="0"/>
              <a:t> podemos generar tablas en base a otras</a:t>
            </a:r>
          </a:p>
          <a:p>
            <a:r>
              <a:rPr lang="es-MX" dirty="0"/>
              <a:t>CREATE TABLE t2 LIKE t1;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A6A8D-E742-4EE7-9898-D1319625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29387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9715-CD98-4FBC-81FB-5702CC51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insertar en una tabla?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C6790-2ED1-41F6-8BBE-03E40F7C8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INSERT INTO table (</a:t>
            </a:r>
            <a:r>
              <a:rPr lang="es-MX" dirty="0" err="1"/>
              <a:t>name,typeUser</a:t>
            </a:r>
            <a:r>
              <a:rPr lang="es-MX" dirty="0"/>
              <a:t>,</a:t>
            </a:r>
            <a:r>
              <a:rPr lang="en-US" dirty="0"/>
              <a:t> </a:t>
            </a:r>
            <a:r>
              <a:rPr lang="en-US" dirty="0" err="1"/>
              <a:t>reg_date</a:t>
            </a:r>
            <a:r>
              <a:rPr lang="es-MX" dirty="0"/>
              <a:t>) VALUES (‘Nombre’,2,NOW())</a:t>
            </a:r>
            <a:br>
              <a:rPr lang="es-MX" dirty="0"/>
            </a:br>
            <a:br>
              <a:rPr lang="es-MX" dirty="0"/>
            </a:b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E0C01-EFF8-441B-A644-2BA99BFE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67767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BAB1-BB7D-4E61-97D5-76DA5E91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realizar una consulta?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DC11-D6AA-480F-9330-A2C186CE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SELECT *,</a:t>
            </a:r>
            <a:br>
              <a:rPr lang="es-MX" dirty="0"/>
            </a:br>
            <a:r>
              <a:rPr lang="es-MX" dirty="0"/>
              <a:t>FROM table</a:t>
            </a:r>
            <a:br>
              <a:rPr lang="es-MX" dirty="0"/>
            </a:br>
            <a:r>
              <a:rPr lang="es-MX" dirty="0"/>
              <a:t>WHERE </a:t>
            </a:r>
            <a:r>
              <a:rPr lang="es-MX" dirty="0" err="1"/>
              <a:t>group</a:t>
            </a:r>
            <a:r>
              <a:rPr lang="es-MX" dirty="0"/>
              <a:t> LIKE ‘Test’</a:t>
            </a:r>
            <a:br>
              <a:rPr lang="es-MX" dirty="0"/>
            </a:br>
            <a:r>
              <a:rPr lang="es-MX" dirty="0"/>
              <a:t>#GROUP BY </a:t>
            </a:r>
            <a:r>
              <a:rPr lang="es-MX" dirty="0" err="1"/>
              <a:t>typeUser</a:t>
            </a:r>
            <a:br>
              <a:rPr lang="es-MX" dirty="0"/>
            </a:br>
            <a:r>
              <a:rPr lang="es-MX" dirty="0"/>
              <a:t>ORDER BY </a:t>
            </a:r>
            <a:r>
              <a:rPr lang="es-MX" dirty="0" err="1"/>
              <a:t>name</a:t>
            </a:r>
            <a:br>
              <a:rPr lang="es-MX" dirty="0"/>
            </a:br>
            <a:r>
              <a:rPr lang="es-MX" dirty="0"/>
              <a:t>LIMIT 5</a:t>
            </a:r>
            <a:br>
              <a:rPr lang="es-MX" dirty="0"/>
            </a:b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F9EF3-73F2-431F-8A86-1F5EA0A6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05608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13B0-AF64-4D70-85CF-A1A976D7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289FC-5A74-4794-9CB5-2345408CA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Nos permite combinar los resultados de </a:t>
            </a:r>
            <a:r>
              <a:rPr lang="es-MX" dirty="0" err="1"/>
              <a:t>multiples</a:t>
            </a:r>
            <a:r>
              <a:rPr lang="es-MX" dirty="0"/>
              <a:t> SELECT</a:t>
            </a:r>
          </a:p>
          <a:p>
            <a:r>
              <a:rPr lang="en-US" dirty="0"/>
              <a:t>(SELECT a </a:t>
            </a:r>
            <a:br>
              <a:rPr lang="en-US" dirty="0"/>
            </a:br>
            <a:r>
              <a:rPr lang="en-US" dirty="0"/>
              <a:t>FROM t1 </a:t>
            </a:r>
            <a:br>
              <a:rPr lang="en-US" dirty="0"/>
            </a:br>
            <a:r>
              <a:rPr lang="en-US" dirty="0"/>
              <a:t>WHERE a=10 AND B=1 </a:t>
            </a:r>
            <a:br>
              <a:rPr lang="en-US" dirty="0"/>
            </a:br>
            <a:r>
              <a:rPr lang="en-US" dirty="0"/>
              <a:t>ORDER BY a </a:t>
            </a:r>
            <a:br>
              <a:rPr lang="en-US" dirty="0"/>
            </a:br>
            <a:r>
              <a:rPr lang="en-US" dirty="0"/>
              <a:t>LIMIT 10) </a:t>
            </a:r>
            <a:br>
              <a:rPr lang="en-US" dirty="0"/>
            </a:br>
            <a:r>
              <a:rPr lang="en-US" dirty="0"/>
              <a:t>UNION </a:t>
            </a:r>
            <a:br>
              <a:rPr lang="en-US" dirty="0"/>
            </a:br>
            <a:r>
              <a:rPr lang="en-US" dirty="0"/>
              <a:t>(SELECT a </a:t>
            </a:r>
            <a:br>
              <a:rPr lang="en-US" dirty="0"/>
            </a:br>
            <a:r>
              <a:rPr lang="en-US" dirty="0"/>
              <a:t>FROM t2 </a:t>
            </a:r>
            <a:br>
              <a:rPr lang="en-US" dirty="0"/>
            </a:br>
            <a:r>
              <a:rPr lang="en-US" dirty="0"/>
              <a:t>WHERE a=11 AND B=2 </a:t>
            </a:r>
            <a:br>
              <a:rPr lang="en-US" dirty="0"/>
            </a:br>
            <a:r>
              <a:rPr lang="en-US" dirty="0"/>
              <a:t>ORDER BY a </a:t>
            </a:r>
            <a:br>
              <a:rPr lang="en-US" dirty="0"/>
            </a:br>
            <a:r>
              <a:rPr lang="en-US" dirty="0"/>
              <a:t>LIMIT 10);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AFA88-99BE-417D-861F-0AE15401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17399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33B3-0CB7-4C99-838C-DBC76D4B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48B2-A9CD-4442-8E63-74339609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s-MX" dirty="0"/>
              <a:t>Es una función que nos permite realizar un conteo de registros</a:t>
            </a:r>
          </a:p>
          <a:p>
            <a:pPr latinLnBrk="1"/>
            <a:r>
              <a:rPr lang="es-MX" dirty="0"/>
              <a:t>SELECT COUNT(*) </a:t>
            </a:r>
            <a:br>
              <a:rPr lang="es-MX" dirty="0"/>
            </a:br>
            <a:r>
              <a:rPr lang="es-MX" dirty="0"/>
              <a:t>FROM demos</a:t>
            </a:r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93ABE-9651-4502-BD32-52173CD0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68464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0897-E5E3-4AB4-905F-907A461D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8495-6DBD-4B14-BF15-ACEB4324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Nos permite renombrar o colocarle un alias a un campo de nuestra consulta</a:t>
            </a:r>
            <a:br>
              <a:rPr lang="es-MX" dirty="0"/>
            </a:br>
            <a:r>
              <a:rPr lang="es-MX" dirty="0"/>
              <a:t>SELECT </a:t>
            </a:r>
            <a:r>
              <a:rPr lang="es-MX" dirty="0" err="1"/>
              <a:t>nameUser</a:t>
            </a:r>
            <a:r>
              <a:rPr lang="es-MX" dirty="0"/>
              <a:t> AS </a:t>
            </a:r>
            <a:r>
              <a:rPr lang="es-MX" dirty="0" err="1"/>
              <a:t>name</a:t>
            </a:r>
            <a:br>
              <a:rPr lang="es-MX" dirty="0"/>
            </a:br>
            <a:r>
              <a:rPr lang="es-MX" dirty="0"/>
              <a:t>FROM </a:t>
            </a:r>
            <a:r>
              <a:rPr lang="es-MX" dirty="0" err="1"/>
              <a:t>Users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F6741-78AE-4C99-B00E-60BCB937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412260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8EDB-6162-46D1-A5AA-A0DFFA10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generar una actualización?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B197-7C01-4880-8DEB-BC5F92EFE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Por medio del comando UPDATE</a:t>
            </a:r>
          </a:p>
          <a:p>
            <a:r>
              <a:rPr lang="es-MX" dirty="0"/>
              <a:t>UPDATE t1 SET </a:t>
            </a:r>
            <a:r>
              <a:rPr lang="es-MX" dirty="0" err="1"/>
              <a:t>name</a:t>
            </a:r>
            <a:r>
              <a:rPr lang="es-MX" dirty="0"/>
              <a:t> = ‘</a:t>
            </a:r>
            <a:r>
              <a:rPr lang="es-MX" dirty="0" err="1"/>
              <a:t>newName</a:t>
            </a:r>
            <a:r>
              <a:rPr lang="es-MX" dirty="0"/>
              <a:t>’ </a:t>
            </a:r>
            <a:r>
              <a:rPr lang="en-US" dirty="0"/>
              <a:t>[</a:t>
            </a:r>
            <a:r>
              <a:rPr lang="es-MX" dirty="0"/>
              <a:t>WHERE </a:t>
            </a:r>
            <a:r>
              <a:rPr lang="es-MX" dirty="0" err="1"/>
              <a:t>name</a:t>
            </a:r>
            <a:r>
              <a:rPr lang="es-MX" dirty="0"/>
              <a:t> LIKE ‘</a:t>
            </a:r>
            <a:r>
              <a:rPr lang="es-MX" dirty="0" err="1"/>
              <a:t>value</a:t>
            </a:r>
            <a:r>
              <a:rPr lang="es-MX" dirty="0"/>
              <a:t>’]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45808-345C-44FA-B575-F10DEB8C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345667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76</TotalTime>
  <Words>423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Corbel</vt:lpstr>
      <vt:lpstr>Wingdings</vt:lpstr>
      <vt:lpstr>Banded</vt:lpstr>
      <vt:lpstr>PROGRAMACIÓN Y APLICACIONES PARA LA WEB</vt:lpstr>
      <vt:lpstr>¿Cómo crear una tabla?</vt:lpstr>
      <vt:lpstr>PowerPoint Presentation</vt:lpstr>
      <vt:lpstr>¿Cómo insertar en una tabla?</vt:lpstr>
      <vt:lpstr>¿Cómo realizar una consulta?</vt:lpstr>
      <vt:lpstr>UNION</vt:lpstr>
      <vt:lpstr>COUNT</vt:lpstr>
      <vt:lpstr>AS</vt:lpstr>
      <vt:lpstr>¿Cómo generar una actualización?</vt:lpstr>
      <vt:lpstr>¿Cómo eliminar?</vt:lpstr>
      <vt:lpstr>¿Cómo crear un store Procedure?</vt:lpstr>
      <vt:lpstr>DELIMITER</vt:lpstr>
      <vt:lpstr>USO DE PARAMETROS</vt:lpstr>
      <vt:lpstr>Vistas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APLICACIONES PARA LA WEB</dc:title>
  <dc:creator>Jose OS</dc:creator>
  <cp:lastModifiedBy>Jose OS</cp:lastModifiedBy>
  <cp:revision>7</cp:revision>
  <dcterms:created xsi:type="dcterms:W3CDTF">2019-03-18T21:09:01Z</dcterms:created>
  <dcterms:modified xsi:type="dcterms:W3CDTF">2019-03-18T22:25:03Z</dcterms:modified>
</cp:coreProperties>
</file>