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62DE-CA02-4507-A1DF-B10D44B5240A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DDD7-7C9C-49E6-BE73-877B122DB3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EDB-68A3-4F1A-A50A-7165C274B5C0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5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1D28-3A67-4DE0-A276-4B90FC848D05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83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02B7CC1-45C2-41A0-82CB-5FE62D976169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8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7C67-476C-4362-B537-BC8D86FCDD1D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23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BC35E-3A10-4AEC-884B-615A50F48E3A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0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B5A4-F0C2-42FE-9F64-C34F35F1BAAC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89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6370-CE2C-429E-B529-3C22FE53A1AB}" type="datetime1">
              <a:rPr lang="es-MX" smtClean="0"/>
              <a:t>26/03/2019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77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FC69-60DF-43B3-94C2-2A874F3CA6A7}" type="datetime1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1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E567-5A8A-4C1E-8179-2C53161619B3}" type="datetime1">
              <a:rPr lang="es-MX" smtClean="0"/>
              <a:t>26/03/2019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0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442-AE94-4FC1-AF59-068B773B09F6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2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8126-C7CE-4A7E-A26E-F68746852B21}" type="datetime1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15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C81F732-FE94-401F-8FEC-B4E5E9D869EF}" type="datetime1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DE20A65-4AC7-4CF3-A788-8394829D47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22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FA01-D202-4FE3-9FFD-7D32ECDD8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0C6C-4DC5-4E8F-A019-41F71C41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JSP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5C9390-3DEF-4CB2-88BB-48FF54A525E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1869-6901-4F6B-B8BF-1B3ED1ED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22818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6842-5EAD-42F9-BD65-14FFB9F5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Obtener la ruta real de un archivo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9A3E-CFE4-4658-805D-7C3CE656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getServletContext</a:t>
            </a:r>
            <a:r>
              <a:rPr lang="en-US" b="1" dirty="0"/>
              <a:t>()</a:t>
            </a:r>
          </a:p>
          <a:p>
            <a:pPr lvl="1"/>
            <a:r>
              <a:rPr lang="es-MX" dirty="0"/>
              <a:t>Retorna el contexto de un </a:t>
            </a:r>
            <a:r>
              <a:rPr lang="es-MX" dirty="0" err="1"/>
              <a:t>servlet</a:t>
            </a:r>
            <a:r>
              <a:rPr lang="es-MX" dirty="0"/>
              <a:t> que contiene información sobre el contexto de la aplicación</a:t>
            </a:r>
          </a:p>
          <a:p>
            <a:r>
              <a:rPr lang="es-MX" b="1" dirty="0" err="1"/>
              <a:t>getRealPath</a:t>
            </a:r>
            <a:r>
              <a:rPr lang="es-MX" b="1" dirty="0"/>
              <a:t>(</a:t>
            </a:r>
            <a:r>
              <a:rPr lang="es-MX" b="1" dirty="0" err="1"/>
              <a:t>String</a:t>
            </a:r>
            <a:r>
              <a:rPr lang="es-MX" b="1" dirty="0"/>
              <a:t> ruta)</a:t>
            </a:r>
          </a:p>
          <a:p>
            <a:pPr lvl="1"/>
            <a:r>
              <a:rPr lang="es-MX" dirty="0"/>
              <a:t>Retorna una cadena de la ruta real de la ruta especificada</a:t>
            </a:r>
          </a:p>
          <a:p>
            <a:r>
              <a:rPr lang="es-MX" dirty="0"/>
              <a:t>Ejemplo</a:t>
            </a:r>
          </a:p>
          <a:p>
            <a:pPr lvl="1"/>
            <a:r>
              <a:rPr lang="es-MX" b="1" dirty="0" err="1"/>
              <a:t>ServletContext</a:t>
            </a:r>
            <a:r>
              <a:rPr lang="es-MX" b="1" dirty="0"/>
              <a:t> </a:t>
            </a:r>
            <a:r>
              <a:rPr lang="es-MX" b="1" dirty="0" err="1"/>
              <a:t>sc</a:t>
            </a:r>
            <a:r>
              <a:rPr lang="es-MX" b="1" dirty="0"/>
              <a:t> = </a:t>
            </a:r>
            <a:r>
              <a:rPr lang="es-MX" b="1" dirty="0" err="1"/>
              <a:t>this.getServletContext</a:t>
            </a:r>
            <a:r>
              <a:rPr lang="es-MX" b="1" dirty="0"/>
              <a:t>();</a:t>
            </a:r>
          </a:p>
          <a:p>
            <a:pPr lvl="1"/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path</a:t>
            </a:r>
            <a:r>
              <a:rPr lang="es-MX" b="1" dirty="0"/>
              <a:t> = </a:t>
            </a:r>
            <a:r>
              <a:rPr lang="es-MX" b="1" dirty="0" err="1"/>
              <a:t>sc.getRealPath</a:t>
            </a:r>
            <a:r>
              <a:rPr lang="es-MX" b="1" dirty="0"/>
              <a:t>(“/WEB-INF/EmailList.txt”);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865CD-76AD-479E-B2DB-33C33CF0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20805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9F8E-700F-4005-BF94-939C27A3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 de vida de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ECE0-5C0F-46FD-A292-0B48987E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es solicitado, como ya se menciono el </a:t>
            </a:r>
            <a:r>
              <a:rPr lang="es-MX" b="1" dirty="0"/>
              <a:t>JSP </a:t>
            </a:r>
            <a:r>
              <a:rPr lang="es-MX" dirty="0"/>
              <a:t>es convertido a un </a:t>
            </a:r>
            <a:r>
              <a:rPr lang="es-MX" b="1" dirty="0"/>
              <a:t>Servlet</a:t>
            </a:r>
          </a:p>
          <a:p>
            <a:r>
              <a:rPr lang="es-MX" dirty="0"/>
              <a:t>Después de esto un </a:t>
            </a:r>
            <a:r>
              <a:rPr lang="es-MX" b="1" dirty="0"/>
              <a:t>hilo </a:t>
            </a:r>
            <a:r>
              <a:rPr lang="es-MX" dirty="0"/>
              <a:t>es creado para cada usuario, y cada </a:t>
            </a:r>
            <a:r>
              <a:rPr lang="es-MX" b="1" dirty="0"/>
              <a:t>hilo </a:t>
            </a:r>
            <a:r>
              <a:rPr lang="es-MX" dirty="0"/>
              <a:t>tiene su propia </a:t>
            </a:r>
            <a:r>
              <a:rPr lang="es-MX" b="1" dirty="0"/>
              <a:t>copia de variables locales </a:t>
            </a:r>
            <a:r>
              <a:rPr lang="es-MX" dirty="0"/>
              <a:t>de los métodos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29A8B-6318-4878-BEF9-A2CE1DB9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67541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8A17-7540-44D3-80D3-B642B14C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Solicitudes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B8F8-939A-4ACE-A8DF-8DC67342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peticiones son métodos con el cual se nos permite obtener la información que ingresa el usuario en la aplicación.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08BD5-AB70-4B84-AB7B-6BCD708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68091-A2F3-443A-8823-EBAEDF649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6075"/>
              </p:ext>
            </p:extLst>
          </p:nvPr>
        </p:nvGraphicFramePr>
        <p:xfrm>
          <a:off x="2032000" y="2785914"/>
          <a:ext cx="8128000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3673">
                  <a:extLst>
                    <a:ext uri="{9D8B030D-6E8A-4147-A177-3AD203B41FA5}">
                      <a16:colId xmlns:a16="http://schemas.microsoft.com/office/drawing/2014/main" val="1096427746"/>
                    </a:ext>
                  </a:extLst>
                </a:gridCol>
                <a:gridCol w="6754327">
                  <a:extLst>
                    <a:ext uri="{9D8B030D-6E8A-4147-A177-3AD203B41FA5}">
                      <a16:colId xmlns:a16="http://schemas.microsoft.com/office/drawing/2014/main" val="220704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Solicitud de un recurso especifico, sirve para recuperar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Idéntico a GET pero sin el cuerpo del a respuesta.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1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Enviar una entidad a un recurso, causando cambios de estado.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1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Reemplaza la representación de un recurso con la carga de la petición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1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Borra un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9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Establece un túnel hacia el servidor identificado por el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Usado para describir las opciones de comunicación para el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3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Realiza una prueba de retorno a lo largo de la ruta al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Usado para aplicar modificaciones parciales a un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9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24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1501-6FCD-4D47-AA74-6563B1E5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6C5B-704A-4758-AA6B-70741127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respuestas suceden cuando una petición se ha completado, existen diversos códigos de respuesta y abarcan un rango de números.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7521-0937-4F03-A4FB-C1A7B66D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D2F54A-9041-4881-8D01-3545A18CE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65864"/>
              </p:ext>
            </p:extLst>
          </p:nvPr>
        </p:nvGraphicFramePr>
        <p:xfrm>
          <a:off x="2032000" y="3002280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02476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94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7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100-199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Respuesta informativa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200-299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Respuesta satisfactoria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6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300-399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Redirección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7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400-499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Error de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500-599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Error de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69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5972-B854-475C-BA84-D44C20AB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una aplicación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4C08-FFEF-4B14-B2BE-4999645E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conjunto de paginas que son generadas en respuesta a peticiones y solicitudes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EB5A-BD42-4FD8-A30D-4FFF8948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5580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566D-AD7E-4511-857F-FCFF6AFC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pagina estática y dinámica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CB9C-1879-4EFA-9BC2-9F5F1A08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paginas estáticas son mostradas tal cual su existencia, no son modificadas, al menos que sea por un </a:t>
            </a:r>
            <a:r>
              <a:rPr lang="es-MX" dirty="0" err="1"/>
              <a:t>Javascript</a:t>
            </a:r>
            <a:r>
              <a:rPr lang="es-MX" dirty="0"/>
              <a:t> o propiedades del CSS</a:t>
            </a:r>
          </a:p>
          <a:p>
            <a:r>
              <a:rPr lang="es-MX" dirty="0"/>
              <a:t>Por otro lado una aplicación Web usa paginas dinámicas las cuales son construidas al momento de realizar una petición en base a lo que se solicitara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079E0-18B9-479C-9DBD-A65D17A1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2038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046F-0187-47F0-A2B5-C03D7E0D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los JSP?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2457-BCDE-4086-B4AA-4870F4B7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pedazos de código Java el cual esta embebido en un HTML</a:t>
            </a:r>
          </a:p>
          <a:p>
            <a:r>
              <a:rPr lang="es-MX" dirty="0"/>
              <a:t>El código Java se realiza en diversas inserciones, lo cual permite crear dinamismo</a:t>
            </a:r>
          </a:p>
          <a:p>
            <a:r>
              <a:rPr lang="es-MX" dirty="0"/>
              <a:t>Cuando un </a:t>
            </a:r>
            <a:r>
              <a:rPr lang="es-MX" b="1" dirty="0"/>
              <a:t>JSP </a:t>
            </a:r>
            <a:r>
              <a:rPr lang="es-MX" dirty="0"/>
              <a:t>es solicitado por primera vez, este es convertido en un </a:t>
            </a:r>
            <a:r>
              <a:rPr lang="es-MX" b="1" dirty="0"/>
              <a:t>Servlet </a:t>
            </a:r>
            <a:r>
              <a:rPr lang="es-MX" dirty="0"/>
              <a:t>y compilado por el </a:t>
            </a:r>
            <a:r>
              <a:rPr lang="es-MX" b="1" dirty="0"/>
              <a:t>JSP </a:t>
            </a:r>
            <a:r>
              <a:rPr lang="es-MX" b="1" dirty="0" err="1"/>
              <a:t>Engine</a:t>
            </a:r>
            <a:r>
              <a:rPr lang="es-MX" dirty="0"/>
              <a:t>.</a:t>
            </a:r>
          </a:p>
          <a:p>
            <a:r>
              <a:rPr lang="es-MX" dirty="0" err="1"/>
              <a:t>Despues</a:t>
            </a:r>
            <a:r>
              <a:rPr lang="es-MX" dirty="0"/>
              <a:t> de esto el </a:t>
            </a:r>
            <a:r>
              <a:rPr lang="es-MX" b="1" dirty="0"/>
              <a:t>Servlet </a:t>
            </a:r>
            <a:r>
              <a:rPr lang="es-MX" dirty="0"/>
              <a:t>es ejecutado por el </a:t>
            </a:r>
            <a:r>
              <a:rPr lang="es-MX" b="1" dirty="0"/>
              <a:t>Servlet </a:t>
            </a:r>
            <a:r>
              <a:rPr lang="es-MX" b="1" dirty="0" err="1"/>
              <a:t>Engine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AA98A-041B-475D-838D-E8BF6BDD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0320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576D-3C0D-4CF7-A148-72900EB3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inserción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625A-3D46-4AE2-B6B0-AE230925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Sintaxis de JSP Scriptlet</a:t>
            </a:r>
          </a:p>
          <a:p>
            <a:pPr lvl="1"/>
            <a:r>
              <a:rPr lang="en-US" dirty="0"/>
              <a:t>&lt;% </a:t>
            </a:r>
            <a:r>
              <a:rPr lang="es-MX" dirty="0" err="1"/>
              <a:t>Lineas</a:t>
            </a:r>
            <a:r>
              <a:rPr lang="es-MX" dirty="0"/>
              <a:t> </a:t>
            </a:r>
            <a:r>
              <a:rPr lang="en-US" dirty="0"/>
              <a:t>Java%&gt;</a:t>
            </a:r>
          </a:p>
          <a:p>
            <a:r>
              <a:rPr lang="es-MX" dirty="0"/>
              <a:t>Sintaxis</a:t>
            </a:r>
            <a:r>
              <a:rPr lang="en-US" dirty="0"/>
              <a:t> de Expression JSP</a:t>
            </a:r>
          </a:p>
          <a:p>
            <a:pPr lvl="1"/>
            <a:r>
              <a:rPr lang="es-MX" dirty="0"/>
              <a:t>&lt;%= Cualquier expresión Java que pueda ser convertida a cadena %&gt;</a:t>
            </a:r>
          </a:p>
          <a:p>
            <a:r>
              <a:rPr lang="es-MX" dirty="0"/>
              <a:t>Sintaxis de obtención de un parámetro por una solicitud</a:t>
            </a:r>
          </a:p>
          <a:p>
            <a:pPr lvl="1"/>
            <a:r>
              <a:rPr lang="es-MX" dirty="0" err="1"/>
              <a:t>request.getParameter</a:t>
            </a:r>
            <a:r>
              <a:rPr lang="es-MX" dirty="0"/>
              <a:t>(</a:t>
            </a:r>
            <a:r>
              <a:rPr lang="es-MX" dirty="0" err="1"/>
              <a:t>nombreParametro</a:t>
            </a:r>
            <a:r>
              <a:rPr lang="es-MX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77F37-146D-40D2-8FEE-6F3CC1C5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207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FE56-5490-4421-8D42-188C2EB1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 de Solicitud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407F-08C7-49BB-8F72-AD86AF10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funciones que nos permitirán obtener los valores de una solicitud</a:t>
            </a:r>
          </a:p>
          <a:p>
            <a:pPr lvl="1"/>
            <a:r>
              <a:rPr lang="es-MX" b="1" dirty="0" err="1"/>
              <a:t>getParameter</a:t>
            </a:r>
            <a:r>
              <a:rPr lang="es-MX" b="1" dirty="0"/>
              <a:t>(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parametro</a:t>
            </a:r>
            <a:r>
              <a:rPr lang="es-MX" b="1" dirty="0"/>
              <a:t>)</a:t>
            </a:r>
          </a:p>
          <a:p>
            <a:pPr lvl="2"/>
            <a:r>
              <a:rPr lang="es-MX" dirty="0"/>
              <a:t>Retorno el valor especificado como una cadena si es que existe</a:t>
            </a:r>
          </a:p>
          <a:p>
            <a:pPr lvl="1"/>
            <a:r>
              <a:rPr lang="es-MX" b="1" dirty="0" err="1"/>
              <a:t>getParameterValues</a:t>
            </a:r>
            <a:r>
              <a:rPr lang="es-MX" b="1" dirty="0"/>
              <a:t>(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parametro</a:t>
            </a:r>
            <a:r>
              <a:rPr lang="es-MX" b="1" dirty="0"/>
              <a:t>)</a:t>
            </a:r>
          </a:p>
          <a:p>
            <a:pPr lvl="2"/>
            <a:r>
              <a:rPr lang="es-MX" dirty="0"/>
              <a:t>Retorna un arreglo de cadenas conteniendo todos los valores</a:t>
            </a:r>
          </a:p>
          <a:p>
            <a:pPr lvl="1"/>
            <a:r>
              <a:rPr lang="es-MX" b="1" dirty="0" err="1"/>
              <a:t>getParameterNames</a:t>
            </a:r>
            <a:r>
              <a:rPr lang="es-MX" b="1" dirty="0"/>
              <a:t>()</a:t>
            </a:r>
          </a:p>
          <a:p>
            <a:pPr lvl="2"/>
            <a:r>
              <a:rPr lang="es-MX" dirty="0"/>
              <a:t>Retorna una enumeración de objetos que contienen los nombres de todos los </a:t>
            </a:r>
            <a:r>
              <a:rPr lang="es-MX" dirty="0" err="1"/>
              <a:t>parametros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80650-8EF9-42A3-A295-E32CFB26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8654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1D2D-EBED-4041-89B7-579A361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Solicitud JSP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B9D5-B81E-49B1-9894-D7870AB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forma sencilla es realizarlo de manera común, siendo el link y después la consulta si es necesaria</a:t>
            </a:r>
          </a:p>
          <a:p>
            <a:r>
              <a:rPr lang="es-MX" dirty="0"/>
              <a:t>Por ejemplo en un formulario seria de la siguiente manera</a:t>
            </a:r>
          </a:p>
          <a:p>
            <a:pPr lvl="1"/>
            <a:r>
              <a:rPr lang="en-US" b="1" dirty="0"/>
              <a:t>&lt;form action=“</a:t>
            </a:r>
            <a:r>
              <a:rPr lang="en-US" b="1" dirty="0" err="1"/>
              <a:t>saveUser.jps</a:t>
            </a:r>
            <a:r>
              <a:rPr lang="en-US" b="1" dirty="0"/>
              <a:t>” method=“get”&gt;</a:t>
            </a:r>
          </a:p>
          <a:p>
            <a:r>
              <a:rPr lang="es-MX" dirty="0"/>
              <a:t>Por otro lado si ocupáramos realizar una consulta</a:t>
            </a:r>
          </a:p>
          <a:p>
            <a:pPr lvl="1"/>
            <a:r>
              <a:rPr lang="es-MX" b="1" dirty="0" err="1"/>
              <a:t>showUser?id</a:t>
            </a:r>
            <a:r>
              <a:rPr lang="es-MX" b="1" dirty="0"/>
              <a:t>=5&amp;active=1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17C8C-32E1-4E9A-B43B-8D79E0F9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73113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9E2B-1AFA-43B3-9E32-E0E71893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Solicitud JSP -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FCD5-C6C4-44AF-957A-E5372F66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mas que nada se usara en los formularios, este no lleva consulta</a:t>
            </a:r>
          </a:p>
          <a:p>
            <a:pPr lvl="1"/>
            <a:r>
              <a:rPr lang="en-US" b="1" dirty="0"/>
              <a:t>&lt;form action=“</a:t>
            </a:r>
            <a:r>
              <a:rPr lang="en-US" b="1" dirty="0" err="1"/>
              <a:t>saveUser.jsp</a:t>
            </a:r>
            <a:r>
              <a:rPr lang="en-US" b="1" dirty="0"/>
              <a:t>” method=“post”&gt;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66465-70AE-45C5-98EA-3D924DAE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12863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9131-14EE-494F-BB6F-662ABF2D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etiquetas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23BC-0BD2-4B11-9403-3E32C630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Scriptlet: Inserta un bloque de Java</a:t>
            </a:r>
          </a:p>
          <a:p>
            <a:pPr lvl="1"/>
            <a:r>
              <a:rPr lang="en-US" dirty="0"/>
              <a:t>&lt;% %&gt;</a:t>
            </a:r>
          </a:p>
          <a:p>
            <a:r>
              <a:rPr lang="es-MX" dirty="0"/>
              <a:t>Expresión</a:t>
            </a:r>
            <a:r>
              <a:rPr lang="en-US" dirty="0"/>
              <a:t>: Para </a:t>
            </a:r>
            <a:r>
              <a:rPr lang="en-US" dirty="0" err="1"/>
              <a:t>mostrar</a:t>
            </a:r>
            <a:r>
              <a:rPr lang="en-US" dirty="0"/>
              <a:t> un valor de una </a:t>
            </a:r>
            <a:r>
              <a:rPr lang="en-US" dirty="0" err="1"/>
              <a:t>cadena</a:t>
            </a:r>
            <a:endParaRPr lang="en-US" dirty="0"/>
          </a:p>
          <a:p>
            <a:pPr lvl="1"/>
            <a:r>
              <a:rPr lang="en-US" dirty="0"/>
              <a:t>&lt;%= %&gt;</a:t>
            </a:r>
          </a:p>
          <a:p>
            <a:r>
              <a:rPr lang="es-MX" dirty="0"/>
              <a:t>Directiva: Condiciones que aplican a todo el JSP</a:t>
            </a:r>
          </a:p>
          <a:p>
            <a:pPr lvl="1"/>
            <a:r>
              <a:rPr lang="en-US" dirty="0"/>
              <a:t>&lt;%@ %&gt;</a:t>
            </a:r>
          </a:p>
          <a:p>
            <a:r>
              <a:rPr lang="es-MX" dirty="0"/>
              <a:t>Comentario: El JSP </a:t>
            </a:r>
            <a:r>
              <a:rPr lang="es-MX" dirty="0" err="1"/>
              <a:t>Engine</a:t>
            </a:r>
            <a:r>
              <a:rPr lang="es-MX" dirty="0"/>
              <a:t> lo ignorara</a:t>
            </a:r>
          </a:p>
          <a:p>
            <a:pPr lvl="1"/>
            <a:r>
              <a:rPr lang="en-US" dirty="0"/>
              <a:t>&lt;%-- --%&gt;</a:t>
            </a:r>
          </a:p>
          <a:p>
            <a:r>
              <a:rPr lang="es-MX" dirty="0"/>
              <a:t>Declaración: Declarar variables y métodos</a:t>
            </a:r>
          </a:p>
          <a:p>
            <a:pPr lvl="1"/>
            <a:r>
              <a:rPr lang="en-US" dirty="0"/>
              <a:t>&lt;%! %&gt;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F3E56-2A6B-46DB-925D-975C3D3A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10971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</TotalTime>
  <Words>815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</vt:lpstr>
      <vt:lpstr>Banded</vt:lpstr>
      <vt:lpstr>PROGRAMACIÓN Y APLICACIONES PARA LA WEB</vt:lpstr>
      <vt:lpstr>¿Qué es una aplicación web?</vt:lpstr>
      <vt:lpstr>Diferencia entre pagina estática y dinámica</vt:lpstr>
      <vt:lpstr>¿Qué son los JSP?</vt:lpstr>
      <vt:lpstr>Tipos de inserción </vt:lpstr>
      <vt:lpstr>Objeto de Solicitud</vt:lpstr>
      <vt:lpstr>Solicitud JSP - GET</vt:lpstr>
      <vt:lpstr>Solicitud JSP - POST</vt:lpstr>
      <vt:lpstr>tipos de etiquetas JSP</vt:lpstr>
      <vt:lpstr>Obtener la ruta real de un archivo</vt:lpstr>
      <vt:lpstr>Ciclo de vida de JSP</vt:lpstr>
      <vt:lpstr>Solicitudes</vt:lpstr>
      <vt:lpstr>Respuestas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</dc:title>
  <dc:creator>Jose OS</dc:creator>
  <cp:lastModifiedBy>Jose OS</cp:lastModifiedBy>
  <cp:revision>8</cp:revision>
  <dcterms:created xsi:type="dcterms:W3CDTF">2019-03-26T09:44:29Z</dcterms:created>
  <dcterms:modified xsi:type="dcterms:W3CDTF">2019-03-26T10:05:59Z</dcterms:modified>
</cp:coreProperties>
</file>