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D8CE-7807-4041-9C72-F98812656AEF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26E36-5E0C-4095-A860-B88AEC484B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7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C66-793E-48B1-917A-33F1EAC866FB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5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7FF1-DF41-4CE3-A2A5-8E79132A8786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7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7AEC04D-C359-415F-83B1-496B1A082B3C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2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9AC1-57A1-4364-90E8-CFECB0170D85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514A9-B4F8-44D4-A907-DB769C7A33F0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5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D072-BC23-4734-B41E-49DD14E27F3E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4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FC06-65F8-4C3D-B0AF-18EF5DDD3796}" type="datetime1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0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F4-D058-4000-A5D7-0390E9077BC2}" type="datetime1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2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2FE4-3256-430C-8D75-4ED118EF7EC9}" type="datetime1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5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A78D-4813-49AC-885D-87FF0667A556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6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B1FB-47F1-420F-A8AD-6CA5E578E6DE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1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32187D0-E07A-4D7F-8714-324B0D9AEDE4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72F7580-E3CC-4C40-88F9-0A064537CB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369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0CC6-376E-4360-9511-7D868981E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ED28D-00BD-421B-8016-6CDF61A84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Preparación de NetBeans para Web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042BB-1A10-43FA-9005-871E5C06764B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26DF-4835-4081-9906-A431DA4F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24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2CF6-A124-4D1C-82FA-4F578CCB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Activar el uso de </a:t>
            </a:r>
            <a:r>
              <a:rPr lang="es-MX" dirty="0" err="1"/>
              <a:t>Plugins</a:t>
            </a:r>
            <a:r>
              <a:rPr lang="es-MX" dirty="0"/>
              <a:t> de 8.2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B5C7-2F41-41C1-95B0-A00C3373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requeriremos irnos a </a:t>
            </a:r>
          </a:p>
          <a:p>
            <a:pPr lvl="1"/>
            <a:r>
              <a:rPr lang="es-MX" dirty="0"/>
              <a:t>Tools</a:t>
            </a:r>
          </a:p>
          <a:p>
            <a:pPr lvl="1"/>
            <a:r>
              <a:rPr lang="es-MX" dirty="0" err="1"/>
              <a:t>Plugins</a:t>
            </a:r>
            <a:endParaRPr lang="es-MX" dirty="0"/>
          </a:p>
          <a:p>
            <a:pPr lvl="1"/>
            <a:r>
              <a:rPr lang="es-MX" dirty="0" err="1"/>
              <a:t>Settings</a:t>
            </a:r>
            <a:endParaRPr lang="es-MX" dirty="0"/>
          </a:p>
          <a:p>
            <a:r>
              <a:rPr lang="es-MX" dirty="0"/>
              <a:t>Aquí activar el valor de </a:t>
            </a:r>
            <a:r>
              <a:rPr lang="es-MX" b="1" dirty="0"/>
              <a:t>NetBeans 8.2 Plugin Portal</a:t>
            </a:r>
          </a:p>
          <a:p>
            <a:r>
              <a:rPr lang="es-MX" dirty="0"/>
              <a:t>En caso de no existir agregarlo, el link es</a:t>
            </a:r>
          </a:p>
          <a:p>
            <a:pPr lvl="1"/>
            <a:r>
              <a:rPr lang="es-MX" altLang="es-MX" i="1" dirty="0">
                <a:latin typeface="Arial" panose="020B0604020202020204" pitchFamily="34" charset="0"/>
              </a:rPr>
              <a:t>http://updates.netbeans.org/netbeans/updates/8.2/uc/final/distribution/catalog.xml.gz</a:t>
            </a:r>
            <a:endParaRPr lang="es-MX" altLang="es-MX" sz="1800" dirty="0">
              <a:latin typeface="Arial" panose="020B0604020202020204" pitchFamily="34" charset="0"/>
            </a:endParaRPr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E684-D57C-4011-B279-B0C79F75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4645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12BE-AD24-4A15-8C3B-533604C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los </a:t>
            </a:r>
            <a:r>
              <a:rPr lang="es-MX" dirty="0" err="1"/>
              <a:t>plugins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C0D1-D223-40AC-96F7-54E2B0E4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irnos a la pestaña de </a:t>
            </a:r>
            <a:r>
              <a:rPr lang="es-MX" b="1" dirty="0" err="1"/>
              <a:t>Available</a:t>
            </a:r>
            <a:r>
              <a:rPr lang="es-MX" b="1" dirty="0"/>
              <a:t> </a:t>
            </a:r>
            <a:r>
              <a:rPr lang="es-MX" b="1" dirty="0" err="1"/>
              <a:t>Plugins</a:t>
            </a:r>
            <a:endParaRPr lang="es-MX" dirty="0"/>
          </a:p>
          <a:p>
            <a:r>
              <a:rPr lang="es-MX" dirty="0"/>
              <a:t>Presionar </a:t>
            </a:r>
            <a:r>
              <a:rPr lang="es-MX" b="1" dirty="0" err="1"/>
              <a:t>Check</a:t>
            </a:r>
            <a:r>
              <a:rPr lang="es-MX" b="1" dirty="0"/>
              <a:t> </a:t>
            </a:r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Newest</a:t>
            </a:r>
            <a:endParaRPr lang="es-MX" b="1" dirty="0"/>
          </a:p>
          <a:p>
            <a:r>
              <a:rPr lang="es-MX" dirty="0"/>
              <a:t>Buscar </a:t>
            </a:r>
            <a:r>
              <a:rPr lang="es-MX" b="1" dirty="0"/>
              <a:t>Java Web</a:t>
            </a:r>
          </a:p>
          <a:p>
            <a:r>
              <a:rPr lang="es-MX" dirty="0"/>
              <a:t>Activarlo e instalarlo</a:t>
            </a:r>
          </a:p>
          <a:p>
            <a:pPr lvl="1"/>
            <a:r>
              <a:rPr lang="es-MX" dirty="0"/>
              <a:t>Si gustan activar algún otro se recomienda</a:t>
            </a:r>
          </a:p>
          <a:p>
            <a:pPr lvl="2"/>
            <a:r>
              <a:rPr lang="es-MX" b="1" dirty="0"/>
              <a:t>SOAP Web </a:t>
            </a:r>
            <a:r>
              <a:rPr lang="es-MX" b="1" dirty="0" err="1"/>
              <a:t>Service</a:t>
            </a:r>
            <a:endParaRPr lang="es-MX" b="1" dirty="0"/>
          </a:p>
          <a:p>
            <a:pPr lvl="2"/>
            <a:r>
              <a:rPr lang="es-MX" b="1" dirty="0"/>
              <a:t>EJB and EAR</a:t>
            </a:r>
          </a:p>
          <a:p>
            <a:pPr lvl="2"/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endParaRPr lang="es-MX" b="1" dirty="0"/>
          </a:p>
          <a:p>
            <a:pPr lvl="2"/>
            <a:r>
              <a:rPr lang="es-MX" b="1" dirty="0"/>
              <a:t>HTML5 Kit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461BA-DE84-4F72-929F-11AF278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600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78AF-3D14-414F-BE19-7CC8CEC4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4EC7-90C5-4F61-9095-3D7D4E73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esto al momento de crear un nuevo proyecto ya nos aparecerá </a:t>
            </a:r>
            <a:r>
              <a:rPr lang="es-MX" b="1" dirty="0"/>
              <a:t>Java Web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75172-7799-44F0-99D6-E7EA2678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8810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2F9-8616-432F-8730-658A69B6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4623-393E-441A-9097-CCF2706F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Requerirán crear un servidor esto se puede realizar durante la creación de un proyecto o </a:t>
            </a:r>
            <a:r>
              <a:rPr lang="es-MX" b="1" dirty="0"/>
              <a:t>Tools</a:t>
            </a:r>
            <a:r>
              <a:rPr lang="en-US" b="1" dirty="0"/>
              <a:t>-&gt;Servers</a:t>
            </a:r>
          </a:p>
          <a:p>
            <a:r>
              <a:rPr lang="es-MX" dirty="0"/>
              <a:t>Se recomienda crear uno tipo </a:t>
            </a:r>
            <a:r>
              <a:rPr lang="es-MX" b="1" dirty="0"/>
              <a:t>Tomcat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A994C-667A-472B-86CE-3E753285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246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D48-A2E0-4CA5-9A7C-9E10BFB5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238A-D42E-4049-A044-F5F69EE1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una posibilidad de que pida instalarlo, si esa si lo descargaremos</a:t>
            </a:r>
          </a:p>
          <a:p>
            <a:r>
              <a:rPr lang="es-MX" dirty="0"/>
              <a:t>Seleccionaremos la versión mas nueva o mejor</a:t>
            </a:r>
          </a:p>
          <a:p>
            <a:r>
              <a:rPr lang="es-MX" dirty="0"/>
              <a:t>Elegiremos el Core a la versión de nuestra arquitectura ya sea 32 o 64</a:t>
            </a:r>
          </a:p>
          <a:p>
            <a:pPr lvl="1"/>
            <a:r>
              <a:rPr lang="es-MX" dirty="0">
                <a:hlinkClick r:id="rId2"/>
              </a:rPr>
              <a:t>https://tomcat.apache.org/download-90.cgi</a:t>
            </a:r>
            <a:endParaRPr lang="es-MX" dirty="0"/>
          </a:p>
          <a:p>
            <a:r>
              <a:rPr lang="es-MX" dirty="0"/>
              <a:t>Después de instalarlo simplemente ocuparemos colocarlo en algún lugar, se recomienda </a:t>
            </a:r>
            <a:r>
              <a:rPr lang="es-MX" b="1" dirty="0"/>
              <a:t>disco local C </a:t>
            </a:r>
            <a:r>
              <a:rPr lang="es-MX" dirty="0"/>
              <a:t>después de esto lo buscaremos y crearemos un usuario y contraseña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35F46-6A8C-4B31-9B24-F4731E5D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38850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</TotalTime>
  <Words>298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Banded</vt:lpstr>
      <vt:lpstr>PROGRAMACIÓN Y APLICACIONES PARA LA WEB</vt:lpstr>
      <vt:lpstr>Activar el uso de Plugins de 8.2</vt:lpstr>
      <vt:lpstr>Ver los plugins</vt:lpstr>
      <vt:lpstr>PowerPoint Presentation</vt:lpstr>
      <vt:lpstr>Creación de servidor</vt:lpstr>
      <vt:lpstr>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5</cp:revision>
  <dcterms:created xsi:type="dcterms:W3CDTF">2019-03-26T09:10:53Z</dcterms:created>
  <dcterms:modified xsi:type="dcterms:W3CDTF">2019-03-26T09:31:54Z</dcterms:modified>
</cp:coreProperties>
</file>