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E333-C38B-178A-1E2C-E315C3E56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1B6AC8-B16A-6DF6-BA6E-1FD4C521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0A0F1-267A-56AA-73D9-23482FB2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5077D-000C-C894-5CF7-590D6D4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0BCB8-C6F0-EC3A-B619-9158E673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5CC7B-7B64-A3BC-0D21-6583051F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AE0010-007E-D3E9-6A95-EB017C0E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25678-5685-BE6A-874D-53C3E206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C0617-EBE3-9400-4407-71AADCFC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8774F-9197-A0BE-8C1F-F5233BB0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9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EE6B1-A60D-1AF0-83C6-208E04DBE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D67DD8-70E8-820F-8679-4E6AA3B4B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F90E7-C4ED-7E1C-3168-5EA73D4A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55DDF-7349-CE11-075D-76344D94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D3320-9971-90E9-B7FC-C741E778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9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8032-8006-4318-3080-1C3EAA86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0BC56-19E0-D6D1-5F53-2112D2A3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4E391-D44D-33CC-0E0B-CCD93E71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6F235-A366-0EEB-B31E-2C47B310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D26C9B-0279-EF95-CF57-C66DA029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65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ACC4D-234F-0AD8-4690-36723C27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2CA74-FB2B-805A-66EE-2B75676C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9DDD1-B285-75DA-E316-FF9ED0C2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B35F5-B9E5-2578-8837-7D69DD52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3D64F-B7FB-C992-A7FC-44F68CB4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26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8A26-27EC-8B6E-55EA-43FEF76C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390FF-00FF-1936-29D1-01BF9511F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89D429-FD44-7E08-868B-45810A5B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1EE0B7-2661-9EBD-2018-FAB401A6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220C5C-49B1-7714-BB64-23A9CBE7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5F6BD-32B0-37FA-B62B-8C8C6C85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00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097F5-115A-2857-680B-305E5523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7D5904-53EB-F5D4-5322-F17BC1D2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B8FFBD-9F70-7088-03BB-98F432984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D5B4B0-7D8D-6036-7037-DDDE667DE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548EFF-CE92-AD14-1623-03931C4EA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268977-BD2F-B33D-ED0D-6F572D89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9C0FF2-2040-A434-D481-96CBF2CD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346918-6A89-47E7-DCAE-73EFCDD3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16E1E-F887-5BB2-7E94-DFF135C7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BC66DA-A335-6D55-E829-8ED0485A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57513C-2F97-4385-FC0B-D73F985A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416388-40E2-8697-0E84-2BB4C8F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77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D1865B-18B3-50CD-14DD-3242CC1B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707CD4-6918-73DC-C9EC-8E677F44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85B07B-BEFA-9085-EB87-1E45A267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5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E0766-93B9-2E20-396B-F064AE13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2CDCD-12AD-C0E5-6A05-12FF3ACB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057B91-8CBE-6391-D5DF-688BDD51C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CB7EE1-0241-EC70-FF09-2ED002E1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5BCAC7-8639-E355-AFD1-825A1F98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9C45F-1B56-E729-A818-F45CE1C7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5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FA80A-172F-A167-C65B-5B75D61B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7A747A-E233-D1B1-9BD2-A6190944F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1CD0EA-2456-0464-5DB8-AECF8EE1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EC8F48-2726-2474-7DBD-9205940A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2ABD49-BF5F-10B1-2E3E-04ECA656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D14992-0487-2F0A-8380-918DE2B9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4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EF1A1F-E17A-75C2-790A-7109B3D9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7D5A0-984D-9392-A197-72FD4B77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B8D46-E629-B1BF-8B36-9802DC5A7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4745C-6ABA-438E-B9C1-6A0817CA6714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4DDBE9-12A9-618E-54FC-26B490A3E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0732DF-7562-A6FB-EB3A-C4498157B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2651-0EF4-4028-9F17-CF327B492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2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39AC8-D01D-8631-9E58-25261E06A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u="sng" dirty="0"/>
              <a:t>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8B4B79-1B5C-D3AC-B9E0-974C13AE0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Super importante</a:t>
            </a:r>
          </a:p>
        </p:txBody>
      </p:sp>
    </p:spTree>
    <p:extLst>
      <p:ext uri="{BB962C8B-B14F-4D97-AF65-F5344CB8AC3E}">
        <p14:creationId xmlns:p14="http://schemas.microsoft.com/office/powerpoint/2010/main" val="914666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Trabalho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</dc:title>
  <dc:creator>Fabrizzio Bridi</dc:creator>
  <cp:lastModifiedBy>Fabrizzio Bridi</cp:lastModifiedBy>
  <cp:revision>1</cp:revision>
  <dcterms:created xsi:type="dcterms:W3CDTF">2022-08-16T16:26:33Z</dcterms:created>
  <dcterms:modified xsi:type="dcterms:W3CDTF">2022-08-16T16:26:42Z</dcterms:modified>
</cp:coreProperties>
</file>