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62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CE223-F5AE-4891-8472-40A0810F8CF6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0A0C-1A6A-47E8-A9A2-DF00E16A3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5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70A0C-1A6A-47E8-A9A2-DF00E16A30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8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80E-1786-4841-A2D8-09DDF7D85F0D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5142-0D73-483F-AC00-780A3FED8912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3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A2B-253A-4C52-A013-FF69C0AD3FC2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98B9-432D-44CE-A6D9-5F37148D7288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8F8-B3FE-49DC-B0E7-07A7A4245B54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0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36AF-EC80-4640-A7FF-D0B9B3D09FD8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95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742-002B-4BF1-B808-2751960B110D}" type="datetime1">
              <a:rPr lang="de-DE" smtClean="0"/>
              <a:t>18.02.2015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36DE-1356-4B43-8C1F-A3D6B3F63B2A}" type="datetime1">
              <a:rPr lang="de-DE" smtClean="0"/>
              <a:t>18.02.2015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3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958-FC1B-4C3B-9DED-0EB82AD8C329}" type="datetime1">
              <a:rPr lang="de-DE" smtClean="0"/>
              <a:t>18.02.2015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4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AC3C-09A7-4382-9CE3-57C00A47DEEB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A88B-A809-4302-98D4-E6BBB9489444}" type="datetime1">
              <a:rPr lang="de-DE" smtClean="0"/>
              <a:t>18.02.2015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4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1558-864B-4B7A-A177-8FCA91BDC464}" type="datetime1">
              <a:rPr lang="de-DE" smtClean="0"/>
              <a:t>18.02.2015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5FFE-6139-497F-B3B7-1760D39A0C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Phasenübergange des </a:t>
            </a:r>
            <a:r>
              <a:rPr lang="de-DE" dirty="0" err="1" smtClean="0"/>
              <a:t>Ising</a:t>
            </a:r>
            <a:r>
              <a:rPr lang="de-DE" dirty="0" smtClean="0"/>
              <a:t> Modells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Monte Carlo 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9" y="1600200"/>
            <a:ext cx="6518781" cy="452596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9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8" cy="312867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5" cy="320960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5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7" cy="312867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4" cy="320960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4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1" y="1527869"/>
            <a:ext cx="2189163" cy="2189163"/>
          </a:xfrm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61" y="3933056"/>
            <a:ext cx="2189163" cy="2189163"/>
          </a:xfrm>
          <a:prstGeom prst="rect">
            <a:avLst/>
          </a:prstGeom>
        </p:spPr>
      </p:pic>
      <p:pic>
        <p:nvPicPr>
          <p:cNvPr id="9" name="Inhaltsplatzhalt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484784"/>
            <a:ext cx="2189163" cy="2189163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04133"/>
            <a:ext cx="2189163" cy="2189163"/>
          </a:xfrm>
          <a:prstGeom prst="rect">
            <a:avLst/>
          </a:prstGeom>
        </p:spPr>
      </p:pic>
      <p:pic>
        <p:nvPicPr>
          <p:cNvPr id="11" name="Inhaltsplatzhalt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29" y="1527869"/>
            <a:ext cx="2189163" cy="2189163"/>
          </a:xfrm>
          <a:prstGeom prst="rect">
            <a:avLst/>
          </a:prstGeom>
        </p:spPr>
      </p:pic>
      <p:pic>
        <p:nvPicPr>
          <p:cNvPr id="12" name="Inhaltsplatzhalter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29" y="3904133"/>
            <a:ext cx="2189163" cy="2189163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Cluster Update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9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14</a:t>
            </a:fld>
            <a:endParaRPr lang="de-DE"/>
          </a:p>
        </p:txBody>
      </p:sp>
      <p:pic>
        <p:nvPicPr>
          <p:cNvPr id="6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" y="2204863"/>
            <a:ext cx="3053259" cy="2119865"/>
          </a:xfrm>
          <a:prstGeom prst="rect">
            <a:avLst/>
          </a:prstGeom>
        </p:spPr>
      </p:pic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3"/>
            <a:ext cx="3053260" cy="2119865"/>
          </a:xfrm>
          <a:prstGeom prst="rect">
            <a:avLst/>
          </a:prstGeom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21" y="2204863"/>
            <a:ext cx="3053259" cy="2119865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Vergleich Cluster Update - Metropolis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2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15</a:t>
            </a:fld>
            <a:endParaRPr lang="de-DE"/>
          </a:p>
        </p:txBody>
      </p:sp>
      <p:pic>
        <p:nvPicPr>
          <p:cNvPr id="9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7" cy="3128675"/>
          </a:xfr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4" cy="32096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3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16</a:t>
            </a:fld>
            <a:endParaRPr lang="de-DE"/>
          </a:p>
        </p:txBody>
      </p:sp>
      <p:pic>
        <p:nvPicPr>
          <p:cNvPr id="9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" y="1731565"/>
            <a:ext cx="4506255" cy="3128675"/>
          </a:xfrm>
        </p:spPr>
      </p:pic>
      <p:pic>
        <p:nvPicPr>
          <p:cNvPr id="10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5" y="1731566"/>
            <a:ext cx="4622812" cy="320960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Temperaturabhängigkeit der Magnetisierung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7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Theorie und Grundlagen</a:t>
            </a:r>
          </a:p>
          <a:p>
            <a:r>
              <a:rPr lang="de-DE" dirty="0" smtClean="0"/>
              <a:t>Das Programm</a:t>
            </a:r>
          </a:p>
          <a:p>
            <a:r>
              <a:rPr lang="de-DE" dirty="0" smtClean="0"/>
              <a:t>Ergebnisse und Auswertung</a:t>
            </a:r>
          </a:p>
          <a:p>
            <a:r>
              <a:rPr lang="de-DE" dirty="0" smtClean="0"/>
              <a:t>Cluster-Update-Verfahren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2</a:t>
            </a:fld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solidFill>
            <a:schemeClr val="accent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de-DE" dirty="0" smtClean="0"/>
              <a:t>Theorie und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und Parameter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4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Das Programm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5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Konvergenz des Metropolis-Verfahren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Niek</a:t>
            </a:r>
            <a:r>
              <a:rPr lang="de-DE" dirty="0" smtClean="0"/>
              <a:t> Andresen Robert Hartmann Jan Fabian Schmid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4679"/>
            <a:ext cx="4644008" cy="28862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4679"/>
            <a:ext cx="4320480" cy="28862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356992"/>
            <a:ext cx="4644008" cy="29243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356992"/>
            <a:ext cx="4320480" cy="28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9" cy="312867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3" y="1731566"/>
            <a:ext cx="4622817" cy="3209602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9" y="1600200"/>
            <a:ext cx="6518781" cy="452596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8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" y="1731565"/>
            <a:ext cx="4506258" cy="312867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Niek Andresen Robert Hartmann Jan Fabian Schmid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5FFE-6139-497F-B3B7-1760D39A0C40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84" y="1731566"/>
            <a:ext cx="4622815" cy="3209602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alpha val="82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 smtClean="0"/>
              <a:t>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3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Bildschirmpräsentation (4:3)</PresentationFormat>
  <Paragraphs>55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Phasenübergange des Ising Modells</vt:lpstr>
      <vt:lpstr>PowerPoint-Präsentation</vt:lpstr>
      <vt:lpstr>Theorie und Grundlagen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Phasenübergange des Ising Modells</dc:title>
  <dc:creator>Jan Fabian Schmid</dc:creator>
  <cp:lastModifiedBy>Jan Fabian Schmid</cp:lastModifiedBy>
  <cp:revision>7</cp:revision>
  <dcterms:created xsi:type="dcterms:W3CDTF">2015-02-18T14:49:48Z</dcterms:created>
  <dcterms:modified xsi:type="dcterms:W3CDTF">2015-02-18T16:01:28Z</dcterms:modified>
</cp:coreProperties>
</file>