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3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8" r:id="rId12"/>
    <p:sldId id="269" r:id="rId13"/>
    <p:sldId id="277" r:id="rId14"/>
    <p:sldId id="270" r:id="rId15"/>
    <p:sldId id="262" r:id="rId16"/>
    <p:sldId id="274" r:id="rId17"/>
    <p:sldId id="271" r:id="rId18"/>
    <p:sldId id="272" r:id="rId19"/>
    <p:sldId id="275" r:id="rId20"/>
    <p:sldId id="276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CE223-F5AE-4891-8472-40A0810F8CF6}" type="datetimeFigureOut">
              <a:rPr lang="de-DE" smtClean="0"/>
              <a:t>18.02.2015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70A0C-1A6A-47E8-A9A2-DF00E16A30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052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70A0C-1A6A-47E8-A9A2-DF00E16A309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80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980E-1786-4841-A2D8-09DDF7D85F0D}" type="datetime1">
              <a:rPr lang="de-DE" smtClean="0"/>
              <a:t>18.02.2015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0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5142-0D73-483F-AC00-780A3FED8912}" type="datetime1">
              <a:rPr lang="de-DE" smtClean="0"/>
              <a:t>18.02.2015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33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A2B-253A-4C52-A013-FF69C0AD3FC2}" type="datetime1">
              <a:rPr lang="de-DE" smtClean="0"/>
              <a:t>18.02.2015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51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98B9-432D-44CE-A6D9-5F37148D7288}" type="datetime1">
              <a:rPr lang="de-DE" smtClean="0"/>
              <a:t>18.02.2015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18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58F8-B3FE-49DC-B0E7-07A7A4245B54}" type="datetime1">
              <a:rPr lang="de-DE" smtClean="0"/>
              <a:t>18.02.2015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06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36AF-EC80-4640-A7FF-D0B9B3D09FD8}" type="datetime1">
              <a:rPr lang="de-DE" smtClean="0"/>
              <a:t>18.02.2015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95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8742-002B-4BF1-B808-2751960B110D}" type="datetime1">
              <a:rPr lang="de-DE" smtClean="0"/>
              <a:t>18.02.2015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74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36DE-1356-4B43-8C1F-A3D6B3F63B2A}" type="datetime1">
              <a:rPr lang="de-DE" smtClean="0"/>
              <a:t>18.02.2015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33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F958-FC1B-4C3B-9DED-0EB82AD8C329}" type="datetime1">
              <a:rPr lang="de-DE" smtClean="0"/>
              <a:t>18.02.2015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34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AC3C-09A7-4382-9CE3-57C00A47DEEB}" type="datetime1">
              <a:rPr lang="de-DE" smtClean="0"/>
              <a:t>18.02.2015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67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A88B-A809-4302-98D4-E6BBB9489444}" type="datetime1">
              <a:rPr lang="de-DE" smtClean="0"/>
              <a:t>18.02.2015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34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31558-864B-4B7A-A177-8FCA91BDC464}" type="datetime1">
              <a:rPr lang="de-DE" smtClean="0"/>
              <a:t>18.02.2015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B5FFE-6139-497F-B3B7-1760D39A0C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57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Phasenübergange des </a:t>
            </a:r>
            <a:r>
              <a:rPr lang="de-DE" dirty="0" err="1" smtClean="0"/>
              <a:t>Ising</a:t>
            </a:r>
            <a:r>
              <a:rPr lang="de-DE" dirty="0" smtClean="0"/>
              <a:t> Modells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Monte Carlo Simulation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13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09" y="1600200"/>
            <a:ext cx="6518781" cy="4525962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10</a:t>
            </a:fld>
            <a:endParaRPr lang="de-DE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/>
              <a:t>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392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" y="1731565"/>
            <a:ext cx="4506258" cy="3128676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11</a:t>
            </a:fld>
            <a:endParaRPr lang="de-DE"/>
          </a:p>
        </p:txBody>
      </p:sp>
      <p:pic>
        <p:nvPicPr>
          <p:cNvPr id="7" name="Inhaltsplatzhalt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84" y="1731566"/>
            <a:ext cx="4622815" cy="3209601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/>
              <a:t>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50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" y="1731565"/>
            <a:ext cx="4506257" cy="3128676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12</a:t>
            </a:fld>
            <a:endParaRPr lang="de-DE"/>
          </a:p>
        </p:txBody>
      </p:sp>
      <p:pic>
        <p:nvPicPr>
          <p:cNvPr id="7" name="Inhaltsplatzhalt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84" y="1731566"/>
            <a:ext cx="4622814" cy="3209601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/>
              <a:t>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44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Cluster </a:t>
            </a:r>
            <a:r>
              <a:rPr lang="de-DE" dirty="0" smtClean="0"/>
              <a:t>bilden</a:t>
            </a:r>
          </a:p>
          <a:p>
            <a:r>
              <a:rPr lang="de-DE" dirty="0" smtClean="0"/>
              <a:t>Konvergenz um </a:t>
            </a:r>
            <a:r>
              <a:rPr lang="de-DE" dirty="0" err="1" smtClean="0"/>
              <a:t>Tc</a:t>
            </a:r>
            <a:endParaRPr lang="de-DE" dirty="0"/>
          </a:p>
          <a:p>
            <a:r>
              <a:rPr lang="de-DE" dirty="0" smtClean="0"/>
              <a:t>Wolff-Algorithmus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13</a:t>
            </a:fld>
            <a:endParaRPr lang="de-DE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/>
              <a:t>Cluster-Update-Verfahren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414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14</a:t>
            </a:fld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61" y="1527869"/>
            <a:ext cx="2189163" cy="2189163"/>
          </a:xfrm>
        </p:spPr>
      </p:pic>
      <p:pic>
        <p:nvPicPr>
          <p:cNvPr id="8" name="Inhaltsplatzhalt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61" y="3933056"/>
            <a:ext cx="2189163" cy="2189163"/>
          </a:xfrm>
          <a:prstGeom prst="rect">
            <a:avLst/>
          </a:prstGeom>
        </p:spPr>
      </p:pic>
      <p:pic>
        <p:nvPicPr>
          <p:cNvPr id="9" name="Inhaltsplatzhalter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484784"/>
            <a:ext cx="2189163" cy="2189163"/>
          </a:xfrm>
          <a:prstGeom prst="rect">
            <a:avLst/>
          </a:prstGeom>
        </p:spPr>
      </p:pic>
      <p:pic>
        <p:nvPicPr>
          <p:cNvPr id="10" name="Inhaltsplatzhalter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04133"/>
            <a:ext cx="2189163" cy="2189163"/>
          </a:xfrm>
          <a:prstGeom prst="rect">
            <a:avLst/>
          </a:prstGeom>
        </p:spPr>
      </p:pic>
      <p:pic>
        <p:nvPicPr>
          <p:cNvPr id="11" name="Inhaltsplatzhalter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229" y="1527869"/>
            <a:ext cx="2189163" cy="2189163"/>
          </a:xfrm>
          <a:prstGeom prst="rect">
            <a:avLst/>
          </a:prstGeom>
        </p:spPr>
      </p:pic>
      <p:pic>
        <p:nvPicPr>
          <p:cNvPr id="12" name="Inhaltsplatzhalter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229" y="3904133"/>
            <a:ext cx="2189163" cy="2189163"/>
          </a:xfrm>
          <a:prstGeom prst="rect">
            <a:avLst/>
          </a:prstGeom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/>
              <a:t>Wolff-Algorithmus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390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15</a:t>
            </a:fld>
            <a:endParaRPr lang="de-DE"/>
          </a:p>
        </p:txBody>
      </p:sp>
      <p:pic>
        <p:nvPicPr>
          <p:cNvPr id="6" name="Inhaltsplatzhalt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602" y="1893672"/>
            <a:ext cx="4806636" cy="3337228"/>
          </a:xfrm>
          <a:prstGeom prst="rect">
            <a:avLst/>
          </a:prstGeom>
        </p:spPr>
      </p:pic>
      <p:sp>
        <p:nvSpPr>
          <p:cNvPr id="9" name="Titel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 smtClean="0"/>
              <a:t>Absolutbetrag</a:t>
            </a:r>
            <a:r>
              <a:rPr lang="de-DE" dirty="0" smtClean="0"/>
              <a:t> bei Cluster Auswertung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1107545" y="5230900"/>
            <a:ext cx="209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Ohne </a:t>
            </a:r>
            <a:r>
              <a:rPr lang="de-DE" dirty="0" err="1" smtClean="0"/>
              <a:t>Absolutbetrag</a:t>
            </a:r>
            <a:endParaRPr lang="de-DE" dirty="0"/>
          </a:p>
        </p:txBody>
      </p:sp>
      <p:pic>
        <p:nvPicPr>
          <p:cNvPr id="10" name="Inhaltsplatzhalt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5" y="1893672"/>
            <a:ext cx="4806638" cy="333722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820928" y="5204557"/>
            <a:ext cx="187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Mit </a:t>
            </a:r>
            <a:r>
              <a:rPr lang="de-DE" dirty="0" err="1" smtClean="0"/>
              <a:t>Absolutbetrag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225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16</a:t>
            </a:fld>
            <a:endParaRPr lang="de-DE"/>
          </a:p>
        </p:txBody>
      </p:sp>
      <p:pic>
        <p:nvPicPr>
          <p:cNvPr id="7" name="Inhaltsplatzhalt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53" y="1916832"/>
            <a:ext cx="4599353" cy="3193311"/>
          </a:xfrm>
          <a:prstGeom prst="rect">
            <a:avLst/>
          </a:prstGeom>
        </p:spPr>
      </p:pic>
      <p:pic>
        <p:nvPicPr>
          <p:cNvPr id="8" name="Inhaltsplatzhalt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916832"/>
            <a:ext cx="4599352" cy="3193311"/>
          </a:xfrm>
          <a:prstGeom prst="rect">
            <a:avLst/>
          </a:prstGeom>
        </p:spPr>
      </p:pic>
      <p:sp>
        <p:nvSpPr>
          <p:cNvPr id="9" name="Titel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/>
              <a:t>Vergleich </a:t>
            </a:r>
            <a:r>
              <a:rPr lang="de-DE" dirty="0" smtClean="0"/>
              <a:t>Cluster-Update </a:t>
            </a:r>
            <a:r>
              <a:rPr lang="de-DE" dirty="0" smtClean="0"/>
              <a:t>und</a:t>
            </a:r>
            <a:r>
              <a:rPr lang="de-DE" dirty="0" smtClean="0"/>
              <a:t> </a:t>
            </a:r>
            <a:r>
              <a:rPr lang="de-DE" dirty="0" smtClean="0"/>
              <a:t>Metropolis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1472296" y="4960886"/>
            <a:ext cx="160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Cluster-Update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050422" y="5075892"/>
            <a:ext cx="121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Metropolis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733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17</a:t>
            </a:fld>
            <a:endParaRPr lang="de-DE"/>
          </a:p>
        </p:txBody>
      </p:sp>
      <p:pic>
        <p:nvPicPr>
          <p:cNvPr id="9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" y="1731565"/>
            <a:ext cx="4506257" cy="3128675"/>
          </a:xfrm>
        </p:spPr>
      </p:pic>
      <p:pic>
        <p:nvPicPr>
          <p:cNvPr id="10" name="Inhaltsplatzhalt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84" y="1731566"/>
            <a:ext cx="4622814" cy="3209600"/>
          </a:xfrm>
          <a:prstGeom prst="rect">
            <a:avLst/>
          </a:prstGeom>
        </p:spPr>
      </p:pic>
      <p:sp>
        <p:nvSpPr>
          <p:cNvPr id="11" name="Titel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/>
              <a:t>Vergleich Cluster-Update und Metropolis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1547664" y="4756500"/>
            <a:ext cx="160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Cluster-Update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412695" y="4756500"/>
            <a:ext cx="121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Metropolis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23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18</a:t>
            </a:fld>
            <a:endParaRPr lang="de-DE"/>
          </a:p>
        </p:txBody>
      </p:sp>
      <p:pic>
        <p:nvPicPr>
          <p:cNvPr id="9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" y="1731565"/>
            <a:ext cx="4506255" cy="3128675"/>
          </a:xfrm>
        </p:spPr>
      </p:pic>
      <p:pic>
        <p:nvPicPr>
          <p:cNvPr id="10" name="Inhaltsplatzhalt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85" y="1731566"/>
            <a:ext cx="4622812" cy="3209600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/>
              <a:t>Temperaturabhängigkeit der Magnetisierung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1475656" y="4838195"/>
            <a:ext cx="160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Cluster-Update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227361" y="4838195"/>
            <a:ext cx="121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Metropolis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37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</a:p>
          <a:p>
            <a:pPr lvl="1"/>
            <a:r>
              <a:rPr lang="de-DE" dirty="0" smtClean="0"/>
              <a:t>Schnelle Konvergenz bei </a:t>
            </a:r>
            <a:r>
              <a:rPr lang="de-DE" dirty="0" err="1" smtClean="0"/>
              <a:t>Tc</a:t>
            </a:r>
            <a:endParaRPr lang="de-DE" dirty="0" smtClean="0"/>
          </a:p>
          <a:p>
            <a:pPr lvl="1"/>
            <a:r>
              <a:rPr lang="de-DE" dirty="0" smtClean="0"/>
              <a:t>Sehr Effizient</a:t>
            </a:r>
          </a:p>
          <a:p>
            <a:pPr lvl="1"/>
            <a:r>
              <a:rPr lang="de-DE" dirty="0" smtClean="0"/>
              <a:t>Verhindern von Verklemmungen</a:t>
            </a:r>
          </a:p>
          <a:p>
            <a:r>
              <a:rPr lang="de-DE" dirty="0" smtClean="0"/>
              <a:t>Nachteile</a:t>
            </a:r>
          </a:p>
          <a:p>
            <a:pPr lvl="1"/>
            <a:r>
              <a:rPr lang="de-DE" dirty="0" smtClean="0"/>
              <a:t>Nur </a:t>
            </a:r>
            <a:r>
              <a:rPr lang="de-DE" dirty="0" err="1" smtClean="0"/>
              <a:t>Absolutbetrag</a:t>
            </a:r>
            <a:r>
              <a:rPr lang="de-DE" dirty="0" smtClean="0"/>
              <a:t> der Magnetisierung</a:t>
            </a:r>
          </a:p>
          <a:p>
            <a:pPr lvl="1"/>
            <a:r>
              <a:rPr lang="de-DE" dirty="0" smtClean="0"/>
              <a:t>Schlecht, wenn von </a:t>
            </a:r>
            <a:r>
              <a:rPr lang="de-DE" dirty="0" err="1" smtClean="0"/>
              <a:t>Tc</a:t>
            </a:r>
            <a:r>
              <a:rPr lang="de-DE" dirty="0" smtClean="0"/>
              <a:t> entfernt</a:t>
            </a:r>
          </a:p>
          <a:p>
            <a:pPr lvl="1"/>
            <a:r>
              <a:rPr lang="de-DE" dirty="0" smtClean="0"/>
              <a:t>Kein äußeres Magnetfeld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19</a:t>
            </a:fld>
            <a:endParaRPr lang="de-DE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/>
              <a:t>Vor- und Nachteile vom Cluster-Update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412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Theorie und Grundlagen</a:t>
            </a:r>
          </a:p>
          <a:p>
            <a:r>
              <a:rPr lang="de-DE" dirty="0" smtClean="0"/>
              <a:t>Das Programm</a:t>
            </a:r>
          </a:p>
          <a:p>
            <a:r>
              <a:rPr lang="de-DE" dirty="0" smtClean="0"/>
              <a:t>Ergebnisse und Auswertung</a:t>
            </a:r>
          </a:p>
          <a:p>
            <a:r>
              <a:rPr lang="de-DE" dirty="0" smtClean="0"/>
              <a:t>Cluster-Update-Verfahren</a:t>
            </a:r>
          </a:p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2</a:t>
            </a:fld>
            <a:endParaRPr lang="de-DE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/>
              <a:t>Gliederung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47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Cluster-Update muss </a:t>
            </a:r>
            <a:r>
              <a:rPr lang="de-DE" dirty="0" err="1" smtClean="0"/>
              <a:t>abgewägt</a:t>
            </a:r>
            <a:r>
              <a:rPr lang="de-DE" dirty="0" smtClean="0"/>
              <a:t> werden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20</a:t>
            </a:fld>
            <a:endParaRPr lang="de-DE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/>
              <a:t>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0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1">
              <a:alpha val="82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de-DE" dirty="0" smtClean="0"/>
              <a:t>Theorie und 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5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Ablauf und Parameter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4</a:t>
            </a:fld>
            <a:endParaRPr lang="de-DE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/>
              <a:t>Das Programm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786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5</a:t>
            </a:fld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/>
              <a:t>Konvergenz des Metropolis-Verfahren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357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Niek</a:t>
            </a:r>
            <a:r>
              <a:rPr lang="de-DE" dirty="0" smtClean="0"/>
              <a:t> Andresen Robert Hartmann Jan Fabian Schmid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254679"/>
            <a:ext cx="4644008" cy="288628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54679"/>
            <a:ext cx="4320480" cy="288628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3356992"/>
            <a:ext cx="4644008" cy="29243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356992"/>
            <a:ext cx="4320480" cy="288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" y="1731565"/>
            <a:ext cx="4506259" cy="3128677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7</a:t>
            </a:fld>
            <a:endParaRPr lang="de-DE"/>
          </a:p>
        </p:txBody>
      </p:sp>
      <p:pic>
        <p:nvPicPr>
          <p:cNvPr id="7" name="Inhaltsplatzhalt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83" y="1731566"/>
            <a:ext cx="4622817" cy="3209602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/>
              <a:t>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1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09" y="1600200"/>
            <a:ext cx="6518781" cy="4525963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8</a:t>
            </a:fld>
            <a:endParaRPr lang="de-DE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/>
              <a:t>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26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" y="1731565"/>
            <a:ext cx="4506258" cy="3128677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9</a:t>
            </a:fld>
            <a:endParaRPr lang="de-DE"/>
          </a:p>
        </p:txBody>
      </p:sp>
      <p:pic>
        <p:nvPicPr>
          <p:cNvPr id="7" name="Inhaltsplatzhalt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84" y="1731566"/>
            <a:ext cx="4622815" cy="3209602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/>
              <a:t>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134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Bildschirmpräsentation (4:3)</PresentationFormat>
  <Paragraphs>91</Paragraphs>
  <Slides>20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Larissa</vt:lpstr>
      <vt:lpstr>Phasenübergange des Ising Modells</vt:lpstr>
      <vt:lpstr>PowerPoint-Präsentation</vt:lpstr>
      <vt:lpstr>Theorie und Grundlagen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Phasenübergange des Ising Modells</dc:title>
  <dc:creator>Jan Fabian Schmid</dc:creator>
  <cp:lastModifiedBy>Jan Fabian Schmid</cp:lastModifiedBy>
  <cp:revision>11</cp:revision>
  <dcterms:created xsi:type="dcterms:W3CDTF">2015-02-18T14:49:48Z</dcterms:created>
  <dcterms:modified xsi:type="dcterms:W3CDTF">2015-02-18T23:22:52Z</dcterms:modified>
</cp:coreProperties>
</file>