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1689-D3CA-4BE2-A92E-EE950849CE5E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DF0A-CC1B-49EE-B17B-3ED614BF2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7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1689-D3CA-4BE2-A92E-EE950849CE5E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DF0A-CC1B-49EE-B17B-3ED614BF2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36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de-DE" smtClean="0"/>
              <a:t>Phasenübergange des Ising Modells</a:t>
            </a:r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8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8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buNone/>
            </a:pPr>
            <a:r>
              <a:rPr lang="de-DE" sz="4000" smtClean="0"/>
              <a:t>Theorie und Grundlagen</a:t>
            </a:r>
            <a:endParaRPr lang="de-DE" sz="400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buNone/>
            </a:pPr>
            <a:r>
              <a:rPr lang="de-DE" sz="4000" smtClean="0"/>
              <a:t>Theorie und Grundlagen</a:t>
            </a:r>
            <a:endParaRPr lang="de-DE" sz="400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8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buNone/>
            </a:pPr>
            <a:r>
              <a:rPr lang="de-DE" sz="4000" smtClean="0"/>
              <a:t>Theorie und Grundlagen</a:t>
            </a:r>
            <a:endParaRPr lang="de-DE" sz="400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buNone/>
            </a:pPr>
            <a:r>
              <a:rPr lang="de-DE" sz="4000" smtClean="0"/>
              <a:t>Theorie und Grundlagen</a:t>
            </a:r>
            <a:endParaRPr lang="de-DE" sz="400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8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5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Phasenübergange des Ising Modells</vt:lpstr>
      <vt:lpstr>PowerPoint-Präsentation</vt:lpstr>
      <vt:lpstr>Theorie und Grundlagen</vt:lpstr>
      <vt:lpstr>Theorie und Grundlagen</vt:lpstr>
      <vt:lpstr>Theorie und Grundlagen</vt:lpstr>
      <vt:lpstr>Theorie und Grundlagen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Phasenübergange des Ising Modells</dc:title>
  <dc:creator>Jan Fabian Schmid</dc:creator>
  <cp:lastModifiedBy>Jan Fabian Schmid</cp:lastModifiedBy>
  <cp:revision>1</cp:revision>
  <dcterms:created xsi:type="dcterms:W3CDTF">2015-02-19T19:30:35Z</dcterms:created>
  <dcterms:modified xsi:type="dcterms:W3CDTF">2015-02-19T19:30:35Z</dcterms:modified>
</cp:coreProperties>
</file>