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mnoDAW" initials="A" lastIdx="1" clrIdx="0">
    <p:extLst>
      <p:ext uri="{19B8F6BF-5375-455C-9EA6-DF929625EA0E}">
        <p15:presenceInfo xmlns:p15="http://schemas.microsoft.com/office/powerpoint/2012/main" userId="AlumnoDA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95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10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847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31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22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743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689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30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17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2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97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41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0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41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28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F6B7-76F4-467D-AAC0-4CC5F94513D5}" type="datetimeFigureOut">
              <a:rPr lang="es-ES" smtClean="0"/>
              <a:t>21/10/2019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6A724-EFE7-45D6-9A39-B231E1D9C1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643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A9C96-66D9-4595-8A4E-53A8D73E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481" y="603348"/>
            <a:ext cx="8119037" cy="1077742"/>
          </a:xfrm>
        </p:spPr>
        <p:txBody>
          <a:bodyPr>
            <a:noAutofit/>
          </a:bodyPr>
          <a:lstStyle/>
          <a:p>
            <a:r>
              <a:rPr lang="es-ES" sz="6600" dirty="0">
                <a:solidFill>
                  <a:srgbClr val="FF0000"/>
                </a:solidFill>
                <a:latin typeface="Footlight MT Light" panose="0204060206030A020304" pitchFamily="18" charset="0"/>
              </a:rPr>
              <a:t>Weratememes.com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4456CC-AE8E-4BB5-A73C-DAA25A57D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7134" y="1773238"/>
            <a:ext cx="9377730" cy="1655762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Tu web de confianza con los memes más actuales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334124-7464-4CAA-8D11-DCB091FC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686" y="2788919"/>
            <a:ext cx="5256628" cy="394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7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32DD1-24EF-404F-8EBB-BC04E65C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Características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56690-0457-427E-96AC-C89A1DD3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Los colores serán azul, blanco y rojo principalmente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La tipografía será </a:t>
            </a:r>
            <a:r>
              <a:rPr lang="es-ES" sz="2600" b="1" dirty="0" err="1">
                <a:solidFill>
                  <a:schemeClr val="bg1"/>
                </a:solidFill>
              </a:rPr>
              <a:t>Oxygen</a:t>
            </a:r>
            <a:r>
              <a:rPr lang="es-ES" sz="2600" b="1" dirty="0">
                <a:solidFill>
                  <a:schemeClr val="bg1"/>
                </a:solidFill>
              </a:rPr>
              <a:t> de Google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Será </a:t>
            </a:r>
            <a:r>
              <a:rPr lang="es-ES" sz="2600" b="1" dirty="0" err="1">
                <a:solidFill>
                  <a:schemeClr val="bg1"/>
                </a:solidFill>
              </a:rPr>
              <a:t>responsive</a:t>
            </a:r>
            <a:endParaRPr lang="es-ES" sz="26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Se llevarán a cabo los </a:t>
            </a:r>
            <a:r>
              <a:rPr lang="es-ES" sz="2600" b="1" dirty="0" err="1">
                <a:solidFill>
                  <a:schemeClr val="bg1"/>
                </a:solidFill>
              </a:rPr>
              <a:t>guidelines</a:t>
            </a:r>
            <a:r>
              <a:rPr lang="es-ES" sz="2600" b="1" dirty="0">
                <a:solidFill>
                  <a:schemeClr val="bg1"/>
                </a:solidFill>
              </a:rPr>
              <a:t> de Google</a:t>
            </a:r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18610-003C-4C1B-8C2B-EFCD94DC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120" y="2885883"/>
            <a:ext cx="3562847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30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510F3-B7BB-47C1-A8A5-6D778B3A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11" y="2689715"/>
            <a:ext cx="5132778" cy="1478570"/>
          </a:xfrm>
        </p:spPr>
        <p:txBody>
          <a:bodyPr>
            <a:normAutofit/>
          </a:bodyPr>
          <a:lstStyle/>
          <a:p>
            <a:r>
              <a:rPr lang="es-ES" sz="100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0215618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1D9B6-32A6-4F9A-99D9-ED0E1BA5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200" b="1" dirty="0"/>
              <a:t>¿en qué consiste?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421C2-E0DD-45E5-8853-0CB588698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Los memes suelen tener 1-2 semanas de vida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Actualízate con los memes que estén en tendencia alrededor del mundo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Vota por tus favoritos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Compara con la gente tus opiniones sobre los mejore del momento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Recoge modelos en blanco para poder usarlos tú mismo</a:t>
            </a:r>
          </a:p>
        </p:txBody>
      </p:sp>
    </p:spTree>
    <p:extLst>
      <p:ext uri="{BB962C8B-B14F-4D97-AF65-F5344CB8AC3E}">
        <p14:creationId xmlns:p14="http://schemas.microsoft.com/office/powerpoint/2010/main" val="29873062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661A2-82F4-440E-85DA-CE500E9B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419182"/>
            <a:ext cx="11704320" cy="1478570"/>
          </a:xfrm>
        </p:spPr>
        <p:txBody>
          <a:bodyPr>
            <a:noAutofit/>
          </a:bodyPr>
          <a:lstStyle/>
          <a:p>
            <a:r>
              <a:rPr lang="es-ES" sz="7000" b="1" dirty="0"/>
              <a:t>BOCETO PÁGINA PRINCIPAL</a:t>
            </a:r>
          </a:p>
        </p:txBody>
      </p:sp>
    </p:spTree>
    <p:extLst>
      <p:ext uri="{BB962C8B-B14F-4D97-AF65-F5344CB8AC3E}">
        <p14:creationId xmlns:p14="http://schemas.microsoft.com/office/powerpoint/2010/main" val="41401392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7A651F-8027-4BBE-BDB0-0F0E2A4B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789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E43D3-8CCF-4291-8F33-81365FE8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1879"/>
            <a:ext cx="9905998" cy="1154553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encabezado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912C8AC-C5D9-4353-9935-013191C35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07" y="1336432"/>
            <a:ext cx="9802785" cy="1309238"/>
          </a:xfr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70B81FF-DC43-4FC5-8EB8-D79249F92169}"/>
              </a:ext>
            </a:extLst>
          </p:cNvPr>
          <p:cNvSpPr txBox="1">
            <a:spLocks/>
          </p:cNvSpPr>
          <p:nvPr/>
        </p:nvSpPr>
        <p:spPr>
          <a:xfrm>
            <a:off x="1194607" y="3072446"/>
            <a:ext cx="9905999" cy="187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Desplegable a la izquierda con posibilidad de cambiar idioma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Logo en el centro (se puede hacer </a:t>
            </a:r>
            <a:r>
              <a:rPr lang="es-ES" sz="2600" b="1" dirty="0" err="1">
                <a:solidFill>
                  <a:schemeClr val="bg1"/>
                </a:solidFill>
              </a:rPr>
              <a:t>click</a:t>
            </a:r>
            <a:r>
              <a:rPr lang="es-ES" sz="2600" b="1" dirty="0">
                <a:solidFill>
                  <a:schemeClr val="bg1"/>
                </a:solidFill>
              </a:rPr>
              <a:t> y vuelve a la primera </a:t>
            </a:r>
            <a:r>
              <a:rPr lang="es-ES" sz="2600" b="1" dirty="0" err="1">
                <a:solidFill>
                  <a:schemeClr val="bg1"/>
                </a:solidFill>
              </a:rPr>
              <a:t>pag</a:t>
            </a:r>
            <a:r>
              <a:rPr lang="es-ES" sz="2600" b="1" dirty="0">
                <a:solidFill>
                  <a:schemeClr val="bg1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Buscador a la derecha para encontrar tags o títulos</a:t>
            </a:r>
          </a:p>
        </p:txBody>
      </p:sp>
    </p:spTree>
    <p:extLst>
      <p:ext uri="{BB962C8B-B14F-4D97-AF65-F5344CB8AC3E}">
        <p14:creationId xmlns:p14="http://schemas.microsoft.com/office/powerpoint/2010/main" val="112454076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BD596-33D0-4D13-A230-9041E657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3818"/>
            <a:ext cx="9905998" cy="1154011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CUERPO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E1983B-B312-4B28-9E2E-808770B88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51" y="1167829"/>
            <a:ext cx="6918897" cy="3052479"/>
          </a:xfr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3A32D6-A176-46FD-A382-DD46566A5B63}"/>
              </a:ext>
            </a:extLst>
          </p:cNvPr>
          <p:cNvSpPr txBox="1">
            <a:spLocks/>
          </p:cNvSpPr>
          <p:nvPr/>
        </p:nvSpPr>
        <p:spPr>
          <a:xfrm>
            <a:off x="1194608" y="4417045"/>
            <a:ext cx="9905999" cy="217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Un bloque a la izquierda, centro y derecha de la página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Cada bloque incluye el título del meme, la imagen, una descripción, la nota del administrador junto a la de los usuarios y un rating en forma de 5 estrellas</a:t>
            </a:r>
          </a:p>
        </p:txBody>
      </p:sp>
    </p:spTree>
    <p:extLst>
      <p:ext uri="{BB962C8B-B14F-4D97-AF65-F5344CB8AC3E}">
        <p14:creationId xmlns:p14="http://schemas.microsoft.com/office/powerpoint/2010/main" val="26922933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7671E-3A3C-449A-8660-48261C50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4142"/>
            <a:ext cx="9905998" cy="872657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FOOTER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EEB1D4BB-E52D-47C5-A6B4-92FC5DF9AD2D}"/>
              </a:ext>
            </a:extLst>
          </p:cNvPr>
          <p:cNvSpPr txBox="1">
            <a:spLocks/>
          </p:cNvSpPr>
          <p:nvPr/>
        </p:nvSpPr>
        <p:spPr>
          <a:xfrm>
            <a:off x="1894100" y="2916032"/>
            <a:ext cx="9905999" cy="1872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Información sobre Copyright y derechos de la empresa</a:t>
            </a:r>
          </a:p>
          <a:p>
            <a:pPr>
              <a:buFontTx/>
              <a:buChar char="-"/>
            </a:pPr>
            <a:r>
              <a:rPr lang="es-ES" sz="2600" b="1" dirty="0" err="1">
                <a:solidFill>
                  <a:schemeClr val="bg1"/>
                </a:solidFill>
              </a:rPr>
              <a:t>Scroll</a:t>
            </a:r>
            <a:r>
              <a:rPr lang="es-ES" sz="2600" b="1" dirty="0">
                <a:solidFill>
                  <a:schemeClr val="bg1"/>
                </a:solidFill>
              </a:rPr>
              <a:t> a base de botones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Redes sociales a la derecha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2D9B123F-42C1-485D-9E27-B770B6956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00" y="1250358"/>
            <a:ext cx="8507012" cy="819264"/>
          </a:xfrm>
        </p:spPr>
      </p:pic>
    </p:spTree>
    <p:extLst>
      <p:ext uri="{BB962C8B-B14F-4D97-AF65-F5344CB8AC3E}">
        <p14:creationId xmlns:p14="http://schemas.microsoft.com/office/powerpoint/2010/main" val="20874911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7F42-D460-4782-9B1A-A2512872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5106"/>
            <a:ext cx="9905998" cy="1030289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USUARIOS FRECUENTES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52263-12A7-4419-A43A-D24B062C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29314"/>
            <a:ext cx="9905999" cy="21959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Edad media entre 16 y 28 años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Frecuentan redes sociales, páginas como Reddit o YouTube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Vienen principalmente a contrastar opiniones y buscar “</a:t>
            </a:r>
            <a:r>
              <a:rPr lang="es-ES" sz="2600" b="1" dirty="0" err="1">
                <a:solidFill>
                  <a:schemeClr val="bg1"/>
                </a:solidFill>
              </a:rPr>
              <a:t>templates</a:t>
            </a:r>
            <a:r>
              <a:rPr lang="es-ES" sz="26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0360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E2C2-4556-4EFB-B155-3FDE5A69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10895"/>
            <a:ext cx="9905998" cy="1111808"/>
          </a:xfrm>
        </p:spPr>
        <p:txBody>
          <a:bodyPr>
            <a:normAutofit/>
          </a:bodyPr>
          <a:lstStyle/>
          <a:p>
            <a:pPr algn="ctr"/>
            <a:r>
              <a:rPr lang="es-ES" sz="4200" b="1" dirty="0"/>
              <a:t>Principios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649571-8D7D-415B-9F9C-F1AD62A5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427006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solidFill>
                  <a:schemeClr val="bg1"/>
                </a:solidFill>
              </a:rPr>
              <a:t>-</a:t>
            </a:r>
            <a:r>
              <a:rPr lang="es-ES" sz="2600" b="1" dirty="0">
                <a:solidFill>
                  <a:schemeClr val="bg1"/>
                </a:solidFill>
              </a:rPr>
              <a:t> Contraste de colores</a:t>
            </a:r>
          </a:p>
          <a:p>
            <a:pPr marL="0" indent="0">
              <a:buNone/>
            </a:pPr>
            <a:r>
              <a:rPr lang="es-ES" sz="2600" dirty="0">
                <a:solidFill>
                  <a:schemeClr val="bg1"/>
                </a:solidFill>
              </a:rPr>
              <a:t>- </a:t>
            </a:r>
            <a:r>
              <a:rPr lang="es-ES" sz="2600" b="1" dirty="0">
                <a:solidFill>
                  <a:schemeClr val="bg1"/>
                </a:solidFill>
              </a:rPr>
              <a:t>Alineación de la página</a:t>
            </a:r>
          </a:p>
          <a:p>
            <a:pPr>
              <a:buFontTx/>
              <a:buChar char="-"/>
            </a:pPr>
            <a:r>
              <a:rPr lang="es-ES" sz="2600" b="1" u="sng" dirty="0">
                <a:solidFill>
                  <a:schemeClr val="bg1"/>
                </a:solidFill>
              </a:rPr>
              <a:t>Repetición</a:t>
            </a:r>
            <a:r>
              <a:rPr lang="es-ES" sz="2600" b="1" dirty="0">
                <a:solidFill>
                  <a:schemeClr val="bg1"/>
                </a:solidFill>
              </a:rPr>
              <a:t> de los bloques</a:t>
            </a:r>
          </a:p>
          <a:p>
            <a:pPr>
              <a:buFontTx/>
              <a:buChar char="-"/>
            </a:pPr>
            <a:r>
              <a:rPr lang="es-ES" sz="2600" b="1" dirty="0">
                <a:solidFill>
                  <a:schemeClr val="bg1"/>
                </a:solidFill>
              </a:rPr>
              <a:t>Proximidad y distancia entre elementos</a:t>
            </a:r>
          </a:p>
        </p:txBody>
      </p:sp>
    </p:spTree>
    <p:extLst>
      <p:ext uri="{BB962C8B-B14F-4D97-AF65-F5344CB8AC3E}">
        <p14:creationId xmlns:p14="http://schemas.microsoft.com/office/powerpoint/2010/main" val="333318530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95</TotalTime>
  <Words>241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Footlight MT Light</vt:lpstr>
      <vt:lpstr>Trebuchet MS</vt:lpstr>
      <vt:lpstr>Tw Cen MT</vt:lpstr>
      <vt:lpstr>Circuito</vt:lpstr>
      <vt:lpstr>Weratememes.com</vt:lpstr>
      <vt:lpstr>¿en qué consiste?</vt:lpstr>
      <vt:lpstr>BOCETO PÁGINA PRINCIPAL</vt:lpstr>
      <vt:lpstr>Presentación de PowerPoint</vt:lpstr>
      <vt:lpstr>encabezado</vt:lpstr>
      <vt:lpstr>CUERPO</vt:lpstr>
      <vt:lpstr>FOOTER</vt:lpstr>
      <vt:lpstr>USUARIOS FRECUENTES</vt:lpstr>
      <vt:lpstr>Principios de diseño</vt:lpstr>
      <vt:lpstr>Características generales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Weratememes.com</dc:title>
  <dc:creator>AlumnoDAW</dc:creator>
  <cp:lastModifiedBy>AlumnoDAW</cp:lastModifiedBy>
  <cp:revision>11</cp:revision>
  <dcterms:created xsi:type="dcterms:W3CDTF">2019-10-21T13:51:06Z</dcterms:created>
  <dcterms:modified xsi:type="dcterms:W3CDTF">2019-10-21T15:26:47Z</dcterms:modified>
</cp:coreProperties>
</file>