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4" r:id="rId4"/>
    <p:sldId id="263" r:id="rId5"/>
    <p:sldId id="265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118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97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5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428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58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58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58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1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4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11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1925-93E3-4BDD-8CEF-C263A24888CB}" type="datetimeFigureOut">
              <a:rPr lang="en-IL" smtClean="0"/>
              <a:t>12/17/2022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E414-84AB-4B16-87F7-7EB2924ED40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8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82iKdRaAh8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bulani/xplor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72D2-7613-075B-9BD2-647A85647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5249" y="1032909"/>
            <a:ext cx="2701501" cy="101497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XploreR</a:t>
            </a:r>
            <a:endParaRPr lang="en-IL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B843B-87AE-E1C1-7277-808B0D060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70318"/>
            <a:ext cx="9144000" cy="486547"/>
          </a:xfrm>
        </p:spPr>
        <p:txBody>
          <a:bodyPr>
            <a:normAutofit fontScale="77500" lnSpcReduction="20000"/>
          </a:bodyPr>
          <a:lstStyle/>
          <a:p>
            <a:r>
              <a:rPr lang="en-IL" sz="36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Autonomous </a:t>
            </a:r>
            <a:r>
              <a:rPr lang="en-US" sz="36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IL" sz="36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xploration</a:t>
            </a:r>
            <a:r>
              <a:rPr lang="en-US" sz="36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with Virtual Reality Visualization</a:t>
            </a:r>
            <a:endParaRPr lang="en-IL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DDBF9-7170-3DAF-9390-0E4A0A90A498}"/>
              </a:ext>
            </a:extLst>
          </p:cNvPr>
          <p:cNvSpPr txBox="1"/>
          <p:nvPr/>
        </p:nvSpPr>
        <p:spPr>
          <a:xfrm>
            <a:off x="3048810" y="3303435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</a:rPr>
              <a:t>Artemis </a:t>
            </a:r>
            <a:r>
              <a:rPr lang="en-US" sz="1800" b="0" i="0" u="none" strike="noStrike" dirty="0" err="1">
                <a:effectLst/>
              </a:rPr>
              <a:t>Georgopoulo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</a:rPr>
              <a:t>Fabiano </a:t>
            </a:r>
            <a:r>
              <a:rPr lang="en-US" sz="1800" b="0" i="0" u="none" strike="noStrike" dirty="0" err="1">
                <a:effectLst/>
              </a:rPr>
              <a:t>Manschein</a:t>
            </a:r>
            <a:endParaRPr lang="en-US" b="0" dirty="0">
              <a:effectLst/>
            </a:endParaRPr>
          </a:p>
          <a:p>
            <a:pPr algn="ctr"/>
            <a:r>
              <a:rPr lang="en-US" sz="1800" b="0" i="0" u="none" strike="noStrike" dirty="0">
                <a:effectLst/>
              </a:rPr>
              <a:t>Shani Israelov</a:t>
            </a:r>
          </a:p>
          <a:p>
            <a:pPr algn="ctr"/>
            <a:r>
              <a:rPr lang="en-US" sz="1800" b="0" i="0" u="none" strike="noStrike" dirty="0" err="1">
                <a:effectLst/>
              </a:rPr>
              <a:t>Yasmina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Djelil</a:t>
            </a:r>
            <a:endParaRPr lang="en-US" sz="1800" b="0" i="0" u="none" strike="noStrike" dirty="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A30CD7-05C5-BECF-3373-09F9676B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355" y="4608921"/>
            <a:ext cx="2126706" cy="212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41BEC-C9D2-F4C7-DF3F-DE57096427A3}"/>
              </a:ext>
            </a:extLst>
          </p:cNvPr>
          <p:cNvSpPr/>
          <p:nvPr/>
        </p:nvSpPr>
        <p:spPr>
          <a:xfrm>
            <a:off x="0" y="5055843"/>
            <a:ext cx="12192000" cy="1068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026" name="Picture 2" descr="Latest stories published on Karelics – Medium">
            <a:extLst>
              <a:ext uri="{FF2B5EF4-FFF2-40B4-BE49-F238E27FC236}">
                <a16:creationId xmlns:a16="http://schemas.microsoft.com/office/drawing/2014/main" id="{3F5292C0-511F-0018-9F44-6082AFB8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41" y="5152013"/>
            <a:ext cx="3515085" cy="91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822E203-3526-8D99-4597-7380B285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5" b="8615"/>
          <a:stretch/>
        </p:blipFill>
        <p:spPr bwMode="auto">
          <a:xfrm>
            <a:off x="7569958" y="5069196"/>
            <a:ext cx="2946828" cy="10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BAB0B983-4EB1-E2CA-52A2-929DCB312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5540" y="5043533"/>
            <a:ext cx="1102107" cy="11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2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37332-A6AF-4DAD-C756-4E5F7753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+mn-lt"/>
              </a:rPr>
              <a:t>Achievements </a:t>
            </a:r>
            <a:endParaRPr lang="en-IL" sz="5400" b="1" dirty="0">
              <a:latin typeface="+mn-lt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E5C3124-D415-DA7F-5BA5-7490DA5F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6" r="2819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9B32-7E71-9EDD-F8D9-95348F41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L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Autonomous exploration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strategies enable the robot to determine the next location to explore in order to map as much of an unknown environment as possible.</a:t>
            </a:r>
            <a:endParaRPr lang="en-IL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of the mapping process in a 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Virtual Reality scene 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Multiple environments and tools were used: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 ROS2 Galactic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endParaRPr lang="en-US" sz="24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E6E09-F83F-E4B5-F300-2E384BF35EFC}"/>
              </a:ext>
            </a:extLst>
          </p:cNvPr>
          <p:cNvSpPr/>
          <p:nvPr/>
        </p:nvSpPr>
        <p:spPr>
          <a:xfrm>
            <a:off x="6888029" y="1670814"/>
            <a:ext cx="4168626" cy="253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Explore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FEB048-F59C-DC36-1BAB-1829A7311416}"/>
              </a:ext>
            </a:extLst>
          </p:cNvPr>
          <p:cNvSpPr/>
          <p:nvPr/>
        </p:nvSpPr>
        <p:spPr>
          <a:xfrm>
            <a:off x="4207040" y="1670814"/>
            <a:ext cx="2082800" cy="808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Costmap</a:t>
            </a:r>
            <a:endParaRPr lang="en-US" dirty="0"/>
          </a:p>
          <a:p>
            <a:pPr algn="ctr"/>
            <a:r>
              <a:rPr lang="en-US" dirty="0"/>
              <a:t>(topic)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F0973D-8E89-6959-CC36-C9EDBAA92D8F}"/>
              </a:ext>
            </a:extLst>
          </p:cNvPr>
          <p:cNvSpPr/>
          <p:nvPr/>
        </p:nvSpPr>
        <p:spPr>
          <a:xfrm>
            <a:off x="4207041" y="3568793"/>
            <a:ext cx="2082799" cy="960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frontiers</a:t>
            </a:r>
          </a:p>
          <a:p>
            <a:pPr algn="ctr"/>
            <a:r>
              <a:rPr lang="en-US" dirty="0"/>
              <a:t>(topic)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6B1F2D-E227-5F6A-9EAA-0654F7244C0E}"/>
              </a:ext>
            </a:extLst>
          </p:cNvPr>
          <p:cNvSpPr/>
          <p:nvPr/>
        </p:nvSpPr>
        <p:spPr>
          <a:xfrm>
            <a:off x="9021925" y="2513640"/>
            <a:ext cx="1611829" cy="5885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EB0A1F-E0D2-EF92-0411-85FA1C1FC8C9}"/>
              </a:ext>
            </a:extLst>
          </p:cNvPr>
          <p:cNvSpPr/>
          <p:nvPr/>
        </p:nvSpPr>
        <p:spPr>
          <a:xfrm>
            <a:off x="7199899" y="2513640"/>
            <a:ext cx="1568116" cy="588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subscribed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2033D3-FB5E-A166-0890-C9409923CA7B}"/>
              </a:ext>
            </a:extLst>
          </p:cNvPr>
          <p:cNvSpPr/>
          <p:nvPr/>
        </p:nvSpPr>
        <p:spPr>
          <a:xfrm>
            <a:off x="9043781" y="3218445"/>
            <a:ext cx="1568117" cy="5648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EAB413-C14D-6090-F94D-FF6A19F13368}"/>
              </a:ext>
            </a:extLst>
          </p:cNvPr>
          <p:cNvSpPr/>
          <p:nvPr/>
        </p:nvSpPr>
        <p:spPr>
          <a:xfrm>
            <a:off x="4207040" y="2619803"/>
            <a:ext cx="2082800" cy="8083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FA535E-4958-2049-2A93-F1F034535C2A}"/>
              </a:ext>
            </a:extLst>
          </p:cNvPr>
          <p:cNvSpPr/>
          <p:nvPr/>
        </p:nvSpPr>
        <p:spPr>
          <a:xfrm>
            <a:off x="7199899" y="3218445"/>
            <a:ext cx="1568117" cy="5648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client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8F7F26-1070-07A9-313F-8FEB928D6DDF}"/>
              </a:ext>
            </a:extLst>
          </p:cNvPr>
          <p:cNvSpPr/>
          <p:nvPr/>
        </p:nvSpPr>
        <p:spPr>
          <a:xfrm>
            <a:off x="1167507" y="1670814"/>
            <a:ext cx="2441341" cy="42593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TurtleBot3</a:t>
            </a:r>
          </a:p>
          <a:p>
            <a:pPr algn="ctr"/>
            <a:r>
              <a:rPr lang="en-US" dirty="0"/>
              <a:t>Simulator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00B672-A6CA-A7BC-730E-70C507598A4C}"/>
              </a:ext>
            </a:extLst>
          </p:cNvPr>
          <p:cNvSpPr/>
          <p:nvPr/>
        </p:nvSpPr>
        <p:spPr>
          <a:xfrm>
            <a:off x="1270904" y="2483185"/>
            <a:ext cx="2234546" cy="3304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Nav2</a:t>
            </a:r>
          </a:p>
          <a:p>
            <a:pPr algn="ctr"/>
            <a:r>
              <a:rPr lang="en-US" dirty="0"/>
              <a:t>(package)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E3FDBB-1206-38B1-CABB-AC949C6E3838}"/>
              </a:ext>
            </a:extLst>
          </p:cNvPr>
          <p:cNvSpPr/>
          <p:nvPr/>
        </p:nvSpPr>
        <p:spPr>
          <a:xfrm>
            <a:off x="1408839" y="4255892"/>
            <a:ext cx="1958677" cy="1363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Move_base</a:t>
            </a:r>
            <a:endParaRPr lang="en-US" dirty="0"/>
          </a:p>
          <a:p>
            <a:pPr algn="ctr"/>
            <a:r>
              <a:rPr lang="en-US" dirty="0"/>
              <a:t>(Node)</a:t>
            </a:r>
          </a:p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A517D93-8551-0B13-2508-45F13DBDC467}"/>
              </a:ext>
            </a:extLst>
          </p:cNvPr>
          <p:cNvSpPr/>
          <p:nvPr/>
        </p:nvSpPr>
        <p:spPr>
          <a:xfrm>
            <a:off x="1545967" y="5098328"/>
            <a:ext cx="1684421" cy="4114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Server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911F75-5025-1ED4-E5B0-6465865EFCD1}"/>
              </a:ext>
            </a:extLst>
          </p:cNvPr>
          <p:cNvSpPr/>
          <p:nvPr/>
        </p:nvSpPr>
        <p:spPr>
          <a:xfrm>
            <a:off x="1408839" y="3333026"/>
            <a:ext cx="1958677" cy="78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Slam_toolbox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(package)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DA6E006-0F67-B9A5-364E-CD54933CCB97}"/>
              </a:ext>
            </a:extLst>
          </p:cNvPr>
          <p:cNvSpPr/>
          <p:nvPr/>
        </p:nvSpPr>
        <p:spPr>
          <a:xfrm>
            <a:off x="4583596" y="4789756"/>
            <a:ext cx="1329689" cy="9600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ROS2 TCP Endpoint</a:t>
            </a:r>
            <a:endParaRPr lang="en-IL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7294C27-B8D3-22AD-B429-9818EE49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189" y="4672002"/>
            <a:ext cx="1292984" cy="11866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F1EFED9-DC55-4B3A-C15E-C52B2559E2A6}"/>
              </a:ext>
            </a:extLst>
          </p:cNvPr>
          <p:cNvGrpSpPr/>
          <p:nvPr/>
        </p:nvGrpSpPr>
        <p:grpSpPr>
          <a:xfrm>
            <a:off x="7147178" y="4609826"/>
            <a:ext cx="2087455" cy="1320384"/>
            <a:chOff x="7207338" y="4814360"/>
            <a:chExt cx="2087455" cy="132038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8B46AF0-E16E-4B28-C4DC-7F9F0038D699}"/>
                </a:ext>
              </a:extLst>
            </p:cNvPr>
            <p:cNvSpPr/>
            <p:nvPr/>
          </p:nvSpPr>
          <p:spPr>
            <a:xfrm>
              <a:off x="7207338" y="4814360"/>
              <a:ext cx="2087455" cy="13203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Unity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2172544-3F41-8EFF-2120-A556CA7B1769}"/>
                </a:ext>
              </a:extLst>
            </p:cNvPr>
            <p:cNvSpPr/>
            <p:nvPr/>
          </p:nvSpPr>
          <p:spPr>
            <a:xfrm>
              <a:off x="7474786" y="5302862"/>
              <a:ext cx="1552558" cy="67463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ROS TCP Connector</a:t>
              </a:r>
              <a:endParaRPr lang="en-IL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7A4F1A6-0C9D-4F8A-F744-76C1F7845181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3230388" y="3023969"/>
            <a:ext cx="976652" cy="2280099"/>
          </a:xfrm>
          <a:prstGeom prst="bentConnector3">
            <a:avLst>
              <a:gd name="adj1" fmla="val 785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6919F9C-F893-36D8-FFC6-41406D94E29D}"/>
              </a:ext>
            </a:extLst>
          </p:cNvPr>
          <p:cNvCxnSpPr>
            <a:stCxn id="20" idx="2"/>
            <a:endCxn id="56" idx="1"/>
          </p:cNvCxnSpPr>
          <p:nvPr/>
        </p:nvCxnSpPr>
        <p:spPr>
          <a:xfrm rot="5400000" flipH="1" flipV="1">
            <a:off x="3155668" y="4502282"/>
            <a:ext cx="660438" cy="2195418"/>
          </a:xfrm>
          <a:prstGeom prst="bentConnector4">
            <a:avLst>
              <a:gd name="adj1" fmla="val -34613"/>
              <a:gd name="adj2" fmla="val 8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D2D1934-961E-202D-C424-36267C1F9B02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5913285" y="5269772"/>
            <a:ext cx="1233893" cy="2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FA385E-D544-8992-6335-55D52C7B189F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9234633" y="5265319"/>
            <a:ext cx="376556" cy="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57D854-01CC-CAAA-19F5-47A32E24241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89840" y="3023969"/>
            <a:ext cx="910059" cy="476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7F709AE-4DA6-B792-027B-DD7A50279ABC}"/>
              </a:ext>
            </a:extLst>
          </p:cNvPr>
          <p:cNvCxnSpPr>
            <a:stCxn id="28" idx="3"/>
            <a:endCxn id="5" idx="1"/>
          </p:cNvCxnSpPr>
          <p:nvPr/>
        </p:nvCxnSpPr>
        <p:spPr>
          <a:xfrm flipV="1">
            <a:off x="3367516" y="2074980"/>
            <a:ext cx="839524" cy="16483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85BF8FD-D016-9008-76F6-4BBE493241E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289840" y="2074980"/>
            <a:ext cx="910059" cy="7329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F4566F7-896D-CD1B-BDE3-109817780AF9}"/>
              </a:ext>
            </a:extLst>
          </p:cNvPr>
          <p:cNvCxnSpPr>
            <a:stCxn id="11" idx="2"/>
            <a:endCxn id="7" idx="3"/>
          </p:cNvCxnSpPr>
          <p:nvPr/>
        </p:nvCxnSpPr>
        <p:spPr>
          <a:xfrm rot="5400000">
            <a:off x="7926069" y="2147037"/>
            <a:ext cx="265543" cy="353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AE6DBDDC-ED2E-F79A-9BFB-37338BFF0B7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827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4DAFB98-3391-F7FD-785C-70AE79BD7191}"/>
              </a:ext>
            </a:extLst>
          </p:cNvPr>
          <p:cNvSpPr/>
          <p:nvPr/>
        </p:nvSpPr>
        <p:spPr>
          <a:xfrm>
            <a:off x="5537898" y="1903554"/>
            <a:ext cx="1159933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  <a:endParaRPr lang="en-IL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E80F2-8024-54A4-3F71-DE7773C795DC}"/>
              </a:ext>
            </a:extLst>
          </p:cNvPr>
          <p:cNvSpPr txBox="1"/>
          <p:nvPr/>
        </p:nvSpPr>
        <p:spPr>
          <a:xfrm>
            <a:off x="4985617" y="3578630"/>
            <a:ext cx="2264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Simulation, connection to ROS2, and VR in Unity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52A7AA-AF25-D6A8-0B17-7324ADF71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5" t="36810" r="32823" b="39486"/>
          <a:stretch/>
        </p:blipFill>
        <p:spPr bwMode="auto">
          <a:xfrm>
            <a:off x="5089334" y="5385803"/>
            <a:ext cx="2034596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971A7EF-E54B-9916-24A9-3E086B0E3E0C}"/>
              </a:ext>
            </a:extLst>
          </p:cNvPr>
          <p:cNvSpPr/>
          <p:nvPr/>
        </p:nvSpPr>
        <p:spPr>
          <a:xfrm>
            <a:off x="2029541" y="1903554"/>
            <a:ext cx="1159933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  <a:endParaRPr lang="en-IL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38C13-E9DF-2CB1-21FA-0EB424047F80}"/>
              </a:ext>
            </a:extLst>
          </p:cNvPr>
          <p:cNvSpPr txBox="1"/>
          <p:nvPr/>
        </p:nvSpPr>
        <p:spPr>
          <a:xfrm>
            <a:off x="1822107" y="3578630"/>
            <a:ext cx="15748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Simulation in Gazebo with TurtleBot3</a:t>
            </a:r>
          </a:p>
        </p:txBody>
      </p:sp>
      <p:pic>
        <p:nvPicPr>
          <p:cNvPr id="2054" name="Picture 6" descr="Gazebo : Media">
            <a:extLst>
              <a:ext uri="{FF2B5EF4-FFF2-40B4-BE49-F238E27FC236}">
                <a16:creationId xmlns:a16="http://schemas.microsoft.com/office/drawing/2014/main" id="{760FE577-BA4C-D76C-DE0E-9C9E77A29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3" t="26889" r="12276" b="27333"/>
          <a:stretch/>
        </p:blipFill>
        <p:spPr bwMode="auto">
          <a:xfrm>
            <a:off x="1297174" y="5394196"/>
            <a:ext cx="2624667" cy="7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EAD3378-C9CF-29CA-4246-C04A42C30F63}"/>
              </a:ext>
            </a:extLst>
          </p:cNvPr>
          <p:cNvSpPr/>
          <p:nvPr/>
        </p:nvSpPr>
        <p:spPr>
          <a:xfrm>
            <a:off x="9070879" y="1903554"/>
            <a:ext cx="1159933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  <a:endParaRPr lang="en-IL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D5C65-5134-1F2B-DCB2-3AC60EE9ABAD}"/>
              </a:ext>
            </a:extLst>
          </p:cNvPr>
          <p:cNvSpPr txBox="1"/>
          <p:nvPr/>
        </p:nvSpPr>
        <p:spPr>
          <a:xfrm>
            <a:off x="8863444" y="3763296"/>
            <a:ext cx="1574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Karelics</a:t>
            </a:r>
            <a:r>
              <a:rPr lang="en-US" sz="2400" dirty="0"/>
              <a:t> Robot SAMPO2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938C6-9B43-E99B-31D9-83A03AA01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886" y="5353988"/>
            <a:ext cx="2510637" cy="859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2028AF3-97F4-4761-BC5A-342CD641EC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46606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BE21B4-F8B0-4635-299C-98F9797B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Teaser Video</a:t>
            </a:r>
          </a:p>
        </p:txBody>
      </p:sp>
      <p:sp>
        <p:nvSpPr>
          <p:cNvPr id="3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EFA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EFA93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XploreR - Autonomous Exploration with Virtual Reality Visualization">
            <a:hlinkClick r:id="" action="ppaction://media"/>
            <a:extLst>
              <a:ext uri="{FF2B5EF4-FFF2-40B4-BE49-F238E27FC236}">
                <a16:creationId xmlns:a16="http://schemas.microsoft.com/office/drawing/2014/main" id="{68A2A185-7D7E-FDDF-F861-689F0CB6CD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52800" y="1120792"/>
            <a:ext cx="5486400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321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78A8D-4AB4-7413-3052-FC39DF74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C</a:t>
            </a:r>
            <a:r>
              <a:rPr lang="en-US" sz="5000" i="0" dirty="0">
                <a:effectLst/>
              </a:rPr>
              <a:t>ome check out </a:t>
            </a:r>
            <a:r>
              <a:rPr lang="en-US" sz="5000" b="1" i="0" dirty="0">
                <a:effectLst/>
              </a:rPr>
              <a:t>KARELICS SAMPO2 </a:t>
            </a:r>
            <a:r>
              <a:rPr lang="en-US" sz="5000" i="0" dirty="0">
                <a:effectLst/>
              </a:rPr>
              <a:t>exploring the </a:t>
            </a:r>
            <a:r>
              <a:rPr lang="en-US" sz="5000" b="1" i="0" dirty="0" err="1">
                <a:effectLst/>
              </a:rPr>
              <a:t>Carelia</a:t>
            </a:r>
            <a:r>
              <a:rPr lang="en-US" sz="5000" b="1" i="0" dirty="0">
                <a:effectLst/>
              </a:rPr>
              <a:t> Hall</a:t>
            </a:r>
            <a:endParaRPr lang="en-US" sz="5000" b="1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9836A-6300-8449-A3F9-A956698F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" r="-1" b="197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01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437CA-8BA9-78B8-8EB1-7644A85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636494"/>
            <a:ext cx="4977976" cy="9233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Thanks!</a:t>
            </a: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0730A5B0-ED13-7B71-0C40-E3B5CD3D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471-2DD0-34A3-F960-F6E5DA6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559860"/>
            <a:ext cx="5617332" cy="46616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GitHub repository: </a:t>
            </a:r>
            <a:r>
              <a:rPr lang="en-US" dirty="0">
                <a:solidFill>
                  <a:schemeClr val="tx2"/>
                </a:solidFill>
                <a:hlinkClick r:id="rId4"/>
              </a:rPr>
              <a:t>https://github.com/Fabulani/xplorer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Contacts: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</a:rPr>
              <a:t>Artemis </a:t>
            </a:r>
            <a:r>
              <a:rPr lang="en-US" sz="2800" b="1" dirty="0" err="1">
                <a:solidFill>
                  <a:schemeClr val="tx2"/>
                </a:solidFill>
              </a:rPr>
              <a:t>Georgopolou</a:t>
            </a:r>
            <a:r>
              <a:rPr lang="en-US" sz="2800" dirty="0">
                <a:solidFill>
                  <a:schemeClr val="tx2"/>
                </a:solidFill>
              </a:rPr>
              <a:t>: artemis.georgopoulou@gmail.com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</a:rPr>
              <a:t>Fabiano Manschein</a:t>
            </a:r>
            <a:r>
              <a:rPr lang="en-US" sz="2800" dirty="0">
                <a:solidFill>
                  <a:schemeClr val="tx2"/>
                </a:solidFill>
              </a:rPr>
              <a:t>: fabianomanschein2@gmail.com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</a:rPr>
              <a:t>Shani </a:t>
            </a:r>
            <a:r>
              <a:rPr lang="en-US" sz="2800" b="1" dirty="0" err="1">
                <a:solidFill>
                  <a:schemeClr val="tx2"/>
                </a:solidFill>
              </a:rPr>
              <a:t>Israelov</a:t>
            </a:r>
            <a:r>
              <a:rPr lang="en-US" sz="2800" dirty="0">
                <a:solidFill>
                  <a:schemeClr val="tx2"/>
                </a:solidFill>
              </a:rPr>
              <a:t>: shani1610@gmail.com</a:t>
            </a:r>
          </a:p>
          <a:p>
            <a:pPr lvl="1"/>
            <a:r>
              <a:rPr lang="en-US" sz="2800" b="1" dirty="0" err="1">
                <a:solidFill>
                  <a:schemeClr val="tx2"/>
                </a:solidFill>
              </a:rPr>
              <a:t>Yasmina</a:t>
            </a:r>
            <a:r>
              <a:rPr lang="en-US" sz="2800" b="1" dirty="0">
                <a:solidFill>
                  <a:schemeClr val="tx2"/>
                </a:solidFill>
              </a:rPr>
              <a:t> Djelil</a:t>
            </a:r>
            <a:r>
              <a:rPr lang="en-US" sz="2800" dirty="0">
                <a:solidFill>
                  <a:schemeClr val="tx2"/>
                </a:solidFill>
              </a:rPr>
              <a:t>: ferieldjelilyasmina@gmail.com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</a:rPr>
              <a:t>Karelics</a:t>
            </a:r>
            <a:r>
              <a:rPr lang="en-US" sz="2800" dirty="0">
                <a:solidFill>
                  <a:schemeClr val="tx2"/>
                </a:solidFill>
              </a:rPr>
              <a:t>:  https://karelics.fi/contact/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13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</TotalTime>
  <Words>203</Words>
  <Application>Microsoft Office PowerPoint</Application>
  <PresentationFormat>Widescreen</PresentationFormat>
  <Paragraphs>111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XploreR</vt:lpstr>
      <vt:lpstr>Achievements </vt:lpstr>
      <vt:lpstr>PowerPoint Presentation</vt:lpstr>
      <vt:lpstr>PowerPoint Presentation</vt:lpstr>
      <vt:lpstr>Teaser Video</vt:lpstr>
      <vt:lpstr>Come check out KARELICS SAMPO2 exploring the Carelia Hall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Xplorer Project </dc:title>
  <dc:creator>Shani Israelov</dc:creator>
  <cp:lastModifiedBy>Fabiano Manschein</cp:lastModifiedBy>
  <cp:revision>28</cp:revision>
  <dcterms:created xsi:type="dcterms:W3CDTF">2022-11-10T14:56:38Z</dcterms:created>
  <dcterms:modified xsi:type="dcterms:W3CDTF">2022-12-17T23:29:34Z</dcterms:modified>
</cp:coreProperties>
</file>