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698D-8FFB-4A6D-8F6D-7C9F58ECA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0A2A3-885B-445E-BAB5-72106BE6E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50768-AC4D-41D1-B813-DC5521CE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FB6-8001-4AA2-94D6-6FC8B6107A2E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CDCD-CAAB-4A56-93B6-E948BB96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8B23-1149-41C8-8FEB-E6E3670B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FBA6-9B65-414D-B0D3-7996B742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8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62F5-5669-4DBA-88D2-BBDDDB3C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91451-27D6-48AE-817E-4AB6CE834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8BEC-9D47-4E24-979E-C7B50589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FB6-8001-4AA2-94D6-6FC8B6107A2E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CF92C-EA91-4973-BB30-996895FB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AF5A5-37A7-4DCE-9930-FE4C4F3A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FBA6-9B65-414D-B0D3-7996B742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7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F550D-E574-4954-92D3-4F603CA28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32E63-FA34-4724-ACC3-9EC8B7754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A2A2-F7FA-4504-8E0A-A7D346B1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FB6-8001-4AA2-94D6-6FC8B6107A2E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59CCB-23B2-4614-B0E4-ED320A81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4754-200C-4538-AA24-61F331E3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FBA6-9B65-414D-B0D3-7996B742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1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FB28-7995-4422-8BE4-962A7757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CAA25-F7C7-4815-917F-812D895E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1024-9ADB-4EC2-9180-39A6DCDC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FB6-8001-4AA2-94D6-6FC8B6107A2E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702E6-1811-40D9-91F5-22B81A34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67BE-6011-478E-AC11-1C5537F4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FBA6-9B65-414D-B0D3-7996B742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9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9A9A-BBBF-42F6-93D7-F113FE78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8B9E-98BC-4FC4-9113-FE2F4FB3D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F3EC2-5060-481F-8DCE-BC4A414A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FB6-8001-4AA2-94D6-6FC8B6107A2E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24FA-0261-4191-9C94-282ED6F2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2DE3A-7EC8-481B-929C-94A57763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FBA6-9B65-414D-B0D3-7996B742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5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8CCB-A651-4737-89E6-85343DB4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7739-B2F2-4D91-9FAF-04AED22D4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0D7FE-F6B4-4C9B-BFAB-59818E7F6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EF442-32E0-42A4-875A-56B5303C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FB6-8001-4AA2-94D6-6FC8B6107A2E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E5E8F-C26C-4760-9739-022F26DC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E8899-5957-431B-9C2A-5B94791B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FBA6-9B65-414D-B0D3-7996B742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6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F359-F7A0-434E-B0A6-FF5E101A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80CEB-B322-4B00-B336-9B1C1966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F990-B1F1-42BA-A928-496260854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56A55-E1E6-473E-B01D-E9C212811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72B09-DC2C-4D6A-959F-BCC92214F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42B00-DAE4-405B-AD85-875A9557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FB6-8001-4AA2-94D6-6FC8B6107A2E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70FB5-8858-401A-BDA4-29F677E8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5FB46-CB8B-4D7B-9D1C-822742E4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FBA6-9B65-414D-B0D3-7996B742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79C8-01C7-4F64-928F-5ECDD24B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91E04-ABA2-4D61-B87E-7D220BA7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FB6-8001-4AA2-94D6-6FC8B6107A2E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D8DE4-DC2C-486C-9FB1-0068B1E0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BE8B4-3063-4612-B2CB-7DF01158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FBA6-9B65-414D-B0D3-7996B742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8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428D3-C298-4EAA-A824-E536155E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FB6-8001-4AA2-94D6-6FC8B6107A2E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94975-B664-4466-8C05-6ADCA3C0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C26BC-E14D-471B-825F-07A136E2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FBA6-9B65-414D-B0D3-7996B742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7A5F-4F70-4046-97B8-72C74101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2D5E-D519-4690-B133-D165C007D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681B7-0B47-47F4-9B0B-F6291F3BD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247E8-FCE5-4BB7-A63F-58FC2510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FB6-8001-4AA2-94D6-6FC8B6107A2E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EFA6F-D701-49DB-8EA4-3EEE54EB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0CDD4-328E-42CD-9500-2D0B2B07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FBA6-9B65-414D-B0D3-7996B742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6369-E6E1-4CB0-9464-70BB7FDB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CEC20-C662-46BE-B7C8-E0084FD6E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C3AA-B93C-4734-B1B9-94C80360D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8EB1F-1900-4C54-B546-2B81D1CF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FB6-8001-4AA2-94D6-6FC8B6107A2E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CBF82-77ED-4BF6-A89A-7F428242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C3167-FC10-4DDD-B69E-D1209CD4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FBA6-9B65-414D-B0D3-7996B742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7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AD7D3-0195-40B3-8078-523C8000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CED8-616E-4779-8B2A-D30D2D30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CDC4-9046-4178-8840-E3E884B11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5FB6-8001-4AA2-94D6-6FC8B6107A2E}" type="datetimeFigureOut">
              <a:rPr lang="en-US" smtClean="0"/>
              <a:t>05-Feb-22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C0AB-99EF-46D4-A1A4-959ABBBC7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A25F-0A67-4FE8-8939-775E93366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FBA6-9B65-414D-B0D3-7996B742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27A5DE-968F-4229-A904-EE379CEA2B27}"/>
              </a:ext>
            </a:extLst>
          </p:cNvPr>
          <p:cNvSpPr/>
          <p:nvPr/>
        </p:nvSpPr>
        <p:spPr>
          <a:xfrm>
            <a:off x="464958" y="3124179"/>
            <a:ext cx="1719072" cy="107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EC5AB3-11CE-4975-904A-C4AC6AD3BD32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2184030" y="2300368"/>
            <a:ext cx="1437639" cy="136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20C2483-7551-4D7F-9803-9B65F67CFA80}"/>
              </a:ext>
            </a:extLst>
          </p:cNvPr>
          <p:cNvSpPr/>
          <p:nvPr/>
        </p:nvSpPr>
        <p:spPr>
          <a:xfrm>
            <a:off x="3621669" y="1760871"/>
            <a:ext cx="1807987" cy="107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04703-E643-41DD-BD2F-A1F3756B6BF7}"/>
              </a:ext>
            </a:extLst>
          </p:cNvPr>
          <p:cNvSpPr/>
          <p:nvPr/>
        </p:nvSpPr>
        <p:spPr>
          <a:xfrm>
            <a:off x="6886078" y="1760870"/>
            <a:ext cx="1719072" cy="10789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B3C95B-E1E9-4832-A6E3-FE8EFA4D3976}"/>
              </a:ext>
            </a:extLst>
          </p:cNvPr>
          <p:cNvSpPr/>
          <p:nvPr/>
        </p:nvSpPr>
        <p:spPr>
          <a:xfrm>
            <a:off x="3621668" y="5753479"/>
            <a:ext cx="1807987" cy="901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(Plugin)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7DE2FE-570C-40F7-9858-4C4E83D8B99B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184030" y="3663675"/>
            <a:ext cx="1437638" cy="254049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9E18F0-0C9D-4890-8D6F-E636127F9686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5429656" y="2300366"/>
            <a:ext cx="145642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A4102C7-8560-4A0E-AE77-06AEC49BE9C7}"/>
              </a:ext>
            </a:extLst>
          </p:cNvPr>
          <p:cNvSpPr/>
          <p:nvPr/>
        </p:nvSpPr>
        <p:spPr>
          <a:xfrm>
            <a:off x="10198394" y="1760870"/>
            <a:ext cx="1719072" cy="10789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F320CE3-430F-40A8-B750-2537B464F0BA}"/>
              </a:ext>
            </a:extLst>
          </p:cNvPr>
          <p:cNvCxnSpPr>
            <a:cxnSpLocks/>
            <a:stCxn id="47" idx="1"/>
            <a:endCxn id="11" idx="3"/>
          </p:cNvCxnSpPr>
          <p:nvPr/>
        </p:nvCxnSpPr>
        <p:spPr>
          <a:xfrm flipH="1">
            <a:off x="8605150" y="2300366"/>
            <a:ext cx="159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1E966BB-890C-422D-9FAD-09C818FDD12C}"/>
              </a:ext>
            </a:extLst>
          </p:cNvPr>
          <p:cNvSpPr/>
          <p:nvPr/>
        </p:nvSpPr>
        <p:spPr>
          <a:xfrm>
            <a:off x="10130598" y="196632"/>
            <a:ext cx="1719072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4302ECE-4FED-46F1-B962-FCD1C440A59B}"/>
              </a:ext>
            </a:extLst>
          </p:cNvPr>
          <p:cNvCxnSpPr>
            <a:cxnSpLocks/>
          </p:cNvCxnSpPr>
          <p:nvPr/>
        </p:nvCxnSpPr>
        <p:spPr>
          <a:xfrm>
            <a:off x="10642016" y="1117544"/>
            <a:ext cx="0" cy="6433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1013F40-98BD-41F4-AB6A-DD8AF0B6E6F0}"/>
              </a:ext>
            </a:extLst>
          </p:cNvPr>
          <p:cNvCxnSpPr/>
          <p:nvPr/>
        </p:nvCxnSpPr>
        <p:spPr>
          <a:xfrm>
            <a:off x="11326338" y="1117544"/>
            <a:ext cx="0" cy="64332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877463-E03B-470D-BA9B-2FC9AB18E388}"/>
              </a:ext>
            </a:extLst>
          </p:cNvPr>
          <p:cNvCxnSpPr>
            <a:stCxn id="10" idx="0"/>
          </p:cNvCxnSpPr>
          <p:nvPr/>
        </p:nvCxnSpPr>
        <p:spPr>
          <a:xfrm>
            <a:off x="4507992" y="176086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45A668-5D40-46CE-9DDD-AB9E3E99CBCB}"/>
              </a:ext>
            </a:extLst>
          </p:cNvPr>
          <p:cNvCxnSpPr>
            <a:cxnSpLocks/>
            <a:stCxn id="78" idx="1"/>
            <a:endCxn id="11" idx="0"/>
          </p:cNvCxnSpPr>
          <p:nvPr/>
        </p:nvCxnSpPr>
        <p:spPr>
          <a:xfrm flipH="1">
            <a:off x="7745614" y="653832"/>
            <a:ext cx="2384984" cy="110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2BDC3B-204F-4B18-A400-7339652A3C2D}"/>
              </a:ext>
            </a:extLst>
          </p:cNvPr>
          <p:cNvCxnSpPr>
            <a:cxnSpLocks/>
            <a:stCxn id="47" idx="2"/>
            <a:endCxn id="12" idx="3"/>
          </p:cNvCxnSpPr>
          <p:nvPr/>
        </p:nvCxnSpPr>
        <p:spPr>
          <a:xfrm flipH="1">
            <a:off x="5429655" y="2839861"/>
            <a:ext cx="5628275" cy="33643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C2995C-DDB1-49D8-A354-285E744BC33B}"/>
              </a:ext>
            </a:extLst>
          </p:cNvPr>
          <p:cNvSpPr txBox="1"/>
          <p:nvPr/>
        </p:nvSpPr>
        <p:spPr>
          <a:xfrm>
            <a:off x="10218868" y="1348643"/>
            <a:ext cx="388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from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42A5DA-D718-4FD7-8C25-9B00904F7337}"/>
              </a:ext>
            </a:extLst>
          </p:cNvPr>
          <p:cNvSpPr txBox="1"/>
          <p:nvPr/>
        </p:nvSpPr>
        <p:spPr>
          <a:xfrm>
            <a:off x="11353217" y="134864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18A254-6F97-44D9-87D0-D3195DDE15C2}"/>
              </a:ext>
            </a:extLst>
          </p:cNvPr>
          <p:cNvSpPr txBox="1"/>
          <p:nvPr/>
        </p:nvSpPr>
        <p:spPr>
          <a:xfrm>
            <a:off x="8212366" y="1048500"/>
            <a:ext cx="1612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&lt;a transformation can have hops&gt;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B2BEF3-ED98-4B3D-B3B9-4F8354256E97}"/>
              </a:ext>
            </a:extLst>
          </p:cNvPr>
          <p:cNvSpPr txBox="1"/>
          <p:nvPr/>
        </p:nvSpPr>
        <p:spPr>
          <a:xfrm>
            <a:off x="8950801" y="4175965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&lt;a step is a plugin&gt;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483789-514A-41C6-8C92-386C59C54808}"/>
              </a:ext>
            </a:extLst>
          </p:cNvPr>
          <p:cNvSpPr txBox="1"/>
          <p:nvPr/>
        </p:nvSpPr>
        <p:spPr>
          <a:xfrm>
            <a:off x="2224865" y="3020600"/>
            <a:ext cx="1612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&lt;an engine can have repositories&gt;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AED0D9-D931-4CA6-B8A1-3505DFB855BF}"/>
              </a:ext>
            </a:extLst>
          </p:cNvPr>
          <p:cNvSpPr txBox="1"/>
          <p:nvPr/>
        </p:nvSpPr>
        <p:spPr>
          <a:xfrm>
            <a:off x="2380218" y="4588999"/>
            <a:ext cx="1414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&lt;an engine can have plugins&gt;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D971B0-ABAD-494B-815B-A8E0468E844C}"/>
              </a:ext>
            </a:extLst>
          </p:cNvPr>
          <p:cNvSpPr txBox="1"/>
          <p:nvPr/>
        </p:nvSpPr>
        <p:spPr>
          <a:xfrm>
            <a:off x="5324571" y="2054428"/>
            <a:ext cx="1673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&lt;a repository can have transformations&gt;</a:t>
            </a:r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B090B8-9A2D-4F70-81E9-7FC28604451C}"/>
              </a:ext>
            </a:extLst>
          </p:cNvPr>
          <p:cNvSpPr txBox="1"/>
          <p:nvPr/>
        </p:nvSpPr>
        <p:spPr>
          <a:xfrm>
            <a:off x="8551554" y="2069120"/>
            <a:ext cx="16289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&lt;a transformation can have steps&gt;</a:t>
            </a:r>
          </a:p>
        </p:txBody>
      </p:sp>
    </p:spTree>
    <p:extLst>
      <p:ext uri="{BB962C8B-B14F-4D97-AF65-F5344CB8AC3E}">
        <p14:creationId xmlns:p14="http://schemas.microsoft.com/office/powerpoint/2010/main" val="317267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5A5A20-F329-46F6-BDCF-D8457AAC35E1}"/>
              </a:ext>
            </a:extLst>
          </p:cNvPr>
          <p:cNvSpPr/>
          <p:nvPr/>
        </p:nvSpPr>
        <p:spPr>
          <a:xfrm>
            <a:off x="359664" y="1362456"/>
            <a:ext cx="3163824" cy="1728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7064B-9270-42CF-943A-5103B0DCC007}"/>
              </a:ext>
            </a:extLst>
          </p:cNvPr>
          <p:cNvSpPr/>
          <p:nvPr/>
        </p:nvSpPr>
        <p:spPr>
          <a:xfrm>
            <a:off x="4611624" y="1362456"/>
            <a:ext cx="2968752" cy="1728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266646-8530-45BB-B31D-CDECD2E4045E}"/>
              </a:ext>
            </a:extLst>
          </p:cNvPr>
          <p:cNvSpPr/>
          <p:nvPr/>
        </p:nvSpPr>
        <p:spPr>
          <a:xfrm>
            <a:off x="8543544" y="1362456"/>
            <a:ext cx="2843784" cy="1728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A11309-234C-4712-BF33-A5CF028F0D87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235452" y="2244852"/>
            <a:ext cx="1542288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226DA4-DF2A-4424-A917-9C4FE718FD3F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7440168" y="2238756"/>
            <a:ext cx="1379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0996D64-8CF2-458A-8D17-C09DB5EF7D7A}"/>
              </a:ext>
            </a:extLst>
          </p:cNvPr>
          <p:cNvSpPr/>
          <p:nvPr/>
        </p:nvSpPr>
        <p:spPr>
          <a:xfrm>
            <a:off x="521208" y="2029968"/>
            <a:ext cx="694944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inbox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F93D80-F0E8-4077-97C4-9ECF866FB67C}"/>
              </a:ext>
            </a:extLst>
          </p:cNvPr>
          <p:cNvSpPr/>
          <p:nvPr/>
        </p:nvSpPr>
        <p:spPr>
          <a:xfrm>
            <a:off x="6745224" y="2010156"/>
            <a:ext cx="694944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outbox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787A0-FF11-428D-B1C9-82CA09804744}"/>
              </a:ext>
            </a:extLst>
          </p:cNvPr>
          <p:cNvSpPr/>
          <p:nvPr/>
        </p:nvSpPr>
        <p:spPr>
          <a:xfrm>
            <a:off x="4777740" y="2017776"/>
            <a:ext cx="694944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inbox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EE2074-B429-445F-A676-FB9AB01DEECF}"/>
              </a:ext>
            </a:extLst>
          </p:cNvPr>
          <p:cNvSpPr/>
          <p:nvPr/>
        </p:nvSpPr>
        <p:spPr>
          <a:xfrm>
            <a:off x="2540508" y="2016252"/>
            <a:ext cx="694944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outbox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E8841F-84E9-476F-8D14-98CFB0E859E7}"/>
              </a:ext>
            </a:extLst>
          </p:cNvPr>
          <p:cNvSpPr/>
          <p:nvPr/>
        </p:nvSpPr>
        <p:spPr>
          <a:xfrm>
            <a:off x="10565892" y="2048256"/>
            <a:ext cx="694944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outbox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7DA539-49A9-4477-81BD-C1C74D5CDC23}"/>
              </a:ext>
            </a:extLst>
          </p:cNvPr>
          <p:cNvSpPr/>
          <p:nvPr/>
        </p:nvSpPr>
        <p:spPr>
          <a:xfrm>
            <a:off x="8819388" y="2010156"/>
            <a:ext cx="694944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inbox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81DA07-642B-4DA4-AF14-C5D1614E92AF}"/>
              </a:ext>
            </a:extLst>
          </p:cNvPr>
          <p:cNvSpPr txBox="1"/>
          <p:nvPr/>
        </p:nvSpPr>
        <p:spPr>
          <a:xfrm>
            <a:off x="2953512" y="4187952"/>
            <a:ext cx="61286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Having the block be both an inbox and outbox is very efficient</a:t>
            </a:r>
            <a:br>
              <a:rPr lang="en-US" dirty="0"/>
            </a:br>
            <a:r>
              <a:rPr lang="en-US" dirty="0"/>
              <a:t>because there is no effort expended in copying data across 2 </a:t>
            </a:r>
            <a:br>
              <a:rPr lang="en-US" dirty="0"/>
            </a:br>
            <a:r>
              <a:rPr lang="en-US" dirty="0"/>
              <a:t>separate blocks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 does make accounting (input row count, output row count) a </a:t>
            </a:r>
          </a:p>
          <a:p>
            <a:r>
              <a:rPr lang="en-US" dirty="0"/>
              <a:t>little more interesting though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2BB8BF-0505-472D-8206-B1D018EEB895}"/>
              </a:ext>
            </a:extLst>
          </p:cNvPr>
          <p:cNvSpPr/>
          <p:nvPr/>
        </p:nvSpPr>
        <p:spPr>
          <a:xfrm>
            <a:off x="2540508" y="2560320"/>
            <a:ext cx="2932176" cy="333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Action</a:t>
            </a:r>
          </a:p>
          <a:p>
            <a:pPr algn="ctr"/>
            <a:r>
              <a:rPr lang="en-US" sz="1050" dirty="0"/>
              <a:t>Block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7FAB16-D1EA-43B2-B7E7-A84D9A4023A3}"/>
              </a:ext>
            </a:extLst>
          </p:cNvPr>
          <p:cNvSpPr/>
          <p:nvPr/>
        </p:nvSpPr>
        <p:spPr>
          <a:xfrm>
            <a:off x="6745224" y="2560320"/>
            <a:ext cx="2769108" cy="333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Action</a:t>
            </a:r>
            <a:br>
              <a:rPr lang="en-US" sz="1000" dirty="0"/>
            </a:br>
            <a:r>
              <a:rPr lang="en-US" sz="1000" dirty="0"/>
              <a:t>Block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366BF3-975A-4369-A647-1E8269F3BFD7}"/>
              </a:ext>
            </a:extLst>
          </p:cNvPr>
          <p:cNvSpPr/>
          <p:nvPr/>
        </p:nvSpPr>
        <p:spPr>
          <a:xfrm>
            <a:off x="521208" y="2572512"/>
            <a:ext cx="694944" cy="333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Action</a:t>
            </a:r>
          </a:p>
          <a:p>
            <a:pPr algn="ctr"/>
            <a:r>
              <a:rPr lang="en-US" sz="1000" dirty="0"/>
              <a:t>Block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562645-FFF0-4234-B244-676C6B6CB689}"/>
              </a:ext>
            </a:extLst>
          </p:cNvPr>
          <p:cNvCxnSpPr>
            <a:endCxn id="22" idx="1"/>
          </p:cNvCxnSpPr>
          <p:nvPr/>
        </p:nvCxnSpPr>
        <p:spPr>
          <a:xfrm flipV="1">
            <a:off x="1216152" y="2244852"/>
            <a:ext cx="1324356" cy="51663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ED0203-5986-4F66-89D5-65C1DF2DFDB2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5472684" y="2238756"/>
            <a:ext cx="1272540" cy="48844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E6F58-718A-402E-9AA4-92D20ADDFF7C}"/>
              </a:ext>
            </a:extLst>
          </p:cNvPr>
          <p:cNvCxnSpPr>
            <a:cxnSpLocks/>
            <a:stCxn id="29" idx="3"/>
            <a:endCxn id="24" idx="1"/>
          </p:cNvCxnSpPr>
          <p:nvPr/>
        </p:nvCxnSpPr>
        <p:spPr>
          <a:xfrm flipV="1">
            <a:off x="9514332" y="2276856"/>
            <a:ext cx="1051560" cy="45034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1CA625-D7D3-489A-8AD7-F58AE4313D9F}"/>
              </a:ext>
            </a:extLst>
          </p:cNvPr>
          <p:cNvSpPr txBox="1"/>
          <p:nvPr/>
        </p:nvSpPr>
        <p:spPr>
          <a:xfrm>
            <a:off x="1495500" y="998982"/>
            <a:ext cx="76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F5E6F5-FF8F-47CE-9FE1-168A7D241F6B}"/>
              </a:ext>
            </a:extLst>
          </p:cNvPr>
          <p:cNvSpPr txBox="1"/>
          <p:nvPr/>
        </p:nvSpPr>
        <p:spPr>
          <a:xfrm>
            <a:off x="5794248" y="998982"/>
            <a:ext cx="7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BC93C3-F13A-4A3E-94E5-800C064E15D6}"/>
              </a:ext>
            </a:extLst>
          </p:cNvPr>
          <p:cNvSpPr txBox="1"/>
          <p:nvPr/>
        </p:nvSpPr>
        <p:spPr>
          <a:xfrm>
            <a:off x="9657282" y="903470"/>
            <a:ext cx="75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c</a:t>
            </a:r>
          </a:p>
        </p:txBody>
      </p:sp>
    </p:spTree>
    <p:extLst>
      <p:ext uri="{BB962C8B-B14F-4D97-AF65-F5344CB8AC3E}">
        <p14:creationId xmlns:p14="http://schemas.microsoft.com/office/powerpoint/2010/main" val="269561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5345</TotalTime>
  <Words>118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Fortune Ngwenya</dc:creator>
  <cp:lastModifiedBy>Fortune Ngwenya</cp:lastModifiedBy>
  <cp:revision>69</cp:revision>
  <dcterms:created xsi:type="dcterms:W3CDTF">2022-01-23T19:56:44Z</dcterms:created>
  <dcterms:modified xsi:type="dcterms:W3CDTF">2022-02-05T20:58:57Z</dcterms:modified>
</cp:coreProperties>
</file>