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hartjs.org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USDA crop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Kali Williams, Erin </a:t>
            </a:r>
            <a:r>
              <a:rPr lang="en-US" dirty="0" err="1">
                <a:solidFill>
                  <a:schemeClr val="tx1"/>
                </a:solidFill>
              </a:rPr>
              <a:t>Nazetta</a:t>
            </a:r>
            <a:r>
              <a:rPr lang="en-US" dirty="0">
                <a:solidFill>
                  <a:schemeClr val="tx1"/>
                </a:solidFill>
              </a:rPr>
              <a:t>, and Onuwa Nwosu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D5E7F-BF26-477A-BFFC-49BBDA89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" y="117682"/>
            <a:ext cx="4277337" cy="8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08E00-355B-441B-B165-68AE2C91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USDA for crops -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3AA45-B437-4DF8-9A28-409C92AD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4" y="2014194"/>
            <a:ext cx="458492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FF057-7E7B-45D7-9E8E-0B48DA9DE6D6}"/>
              </a:ext>
            </a:extLst>
          </p:cNvPr>
          <p:cNvSpPr txBox="1"/>
          <p:nvPr/>
        </p:nvSpPr>
        <p:spPr>
          <a:xfrm>
            <a:off x="6664300" y="2014194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Downloaded data for crops</a:t>
            </a:r>
          </a:p>
          <a:p>
            <a:r>
              <a:rPr lang="en-US" dirty="0"/>
              <a:t>Used pandas to clean</a:t>
            </a:r>
          </a:p>
          <a:p>
            <a:r>
              <a:rPr lang="en-US" dirty="0"/>
              <a:t>Used SQL and Flask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7FE6-8CFA-49E9-9CA4-82731D1C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39" y="3414878"/>
            <a:ext cx="2990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F9A-8DF3-4ED0-B60C-5EC3BA6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CFAF9-268A-4430-9B47-7B86541069C4}"/>
              </a:ext>
            </a:extLst>
          </p:cNvPr>
          <p:cNvSpPr txBox="1"/>
          <p:nvPr/>
        </p:nvSpPr>
        <p:spPr>
          <a:xfrm>
            <a:off x="528638" y="2014194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map</a:t>
            </a:r>
          </a:p>
          <a:p>
            <a:r>
              <a:rPr lang="en-US" dirty="0"/>
              <a:t>Creating state borders – using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Removed Alaska, Hawaii, Puerto Rico</a:t>
            </a:r>
          </a:p>
          <a:p>
            <a:r>
              <a:rPr lang="en-US" dirty="0"/>
              <a:t>Created feature click to output state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4CE3E-8B29-4E80-9E95-E7DDFC2B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06" y="1552582"/>
            <a:ext cx="6120627" cy="332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A7E96-AE35-4839-AC9D-E84176C9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3643478"/>
            <a:ext cx="4630738" cy="27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285-9AB2-4F60-986F-C66741B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FA728-9967-4F9C-8BF7-981D897FD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327"/>
          <a:stretch/>
        </p:blipFill>
        <p:spPr bwMode="auto">
          <a:xfrm>
            <a:off x="625433" y="3295349"/>
            <a:ext cx="5541818" cy="29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1C4704-F84D-4092-871F-EF115F3CF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0" b="5511"/>
          <a:stretch/>
        </p:blipFill>
        <p:spPr bwMode="auto">
          <a:xfrm>
            <a:off x="6557552" y="3133868"/>
            <a:ext cx="4872448" cy="29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BDD46-D976-4704-A2AE-8CD4BF448836}"/>
              </a:ext>
            </a:extLst>
          </p:cNvPr>
          <p:cNvSpPr txBox="1"/>
          <p:nvPr/>
        </p:nvSpPr>
        <p:spPr>
          <a:xfrm>
            <a:off x="740124" y="2014194"/>
            <a:ext cx="108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 with </a:t>
            </a:r>
            <a:r>
              <a:rPr lang="en-US" dirty="0" err="1"/>
              <a:t>Jupyter</a:t>
            </a:r>
            <a:r>
              <a:rPr lang="en-US" dirty="0"/>
              <a:t> Notebooks and created a </a:t>
            </a:r>
            <a:r>
              <a:rPr lang="en-US" dirty="0" err="1"/>
              <a:t>postgres</a:t>
            </a:r>
            <a:r>
              <a:rPr lang="en-US" dirty="0"/>
              <a:t> database with AWS connection</a:t>
            </a:r>
          </a:p>
        </p:txBody>
      </p:sp>
    </p:spTree>
    <p:extLst>
      <p:ext uri="{BB962C8B-B14F-4D97-AF65-F5344CB8AC3E}">
        <p14:creationId xmlns:p14="http://schemas.microsoft.com/office/powerpoint/2010/main" val="15931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3492-BC60-4313-9AAB-16DCF8E2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2" y="1081133"/>
            <a:ext cx="3550298" cy="1371600"/>
          </a:xfrm>
        </p:spPr>
        <p:txBody>
          <a:bodyPr>
            <a:normAutofit/>
          </a:bodyPr>
          <a:lstStyle/>
          <a:p>
            <a:r>
              <a:rPr lang="en-US" sz="6000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5BA5C-F6FB-49FC-AC77-AC7CDDDE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0" r="86837" b="4241"/>
          <a:stretch/>
        </p:blipFill>
        <p:spPr>
          <a:xfrm>
            <a:off x="7949685" y="3499589"/>
            <a:ext cx="3909526" cy="29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FBE6A-E139-4C73-A87E-4C344DA11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83" t="17484" r="17883" b="18027"/>
          <a:stretch/>
        </p:blipFill>
        <p:spPr>
          <a:xfrm>
            <a:off x="332789" y="3138426"/>
            <a:ext cx="4012164" cy="334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0D052-4479-406D-ACEE-CF554AEF1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9" r="22169" b="5820"/>
          <a:stretch/>
        </p:blipFill>
        <p:spPr>
          <a:xfrm>
            <a:off x="4410270" y="619496"/>
            <a:ext cx="3442996" cy="471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8E02E-7C11-4A4A-9E4D-E5F08A437EE6}"/>
              </a:ext>
            </a:extLst>
          </p:cNvPr>
          <p:cNvSpPr txBox="1"/>
          <p:nvPr/>
        </p:nvSpPr>
        <p:spPr>
          <a:xfrm>
            <a:off x="8242335" y="1081133"/>
            <a:ext cx="332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click on a particular state, the pie graph, bar chart and line graph will pull in the specific  Production, Area and Yield data set, custom to each state.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AC39C-8FFA-4674-81C6-D14EEAD51DAC}"/>
              </a:ext>
            </a:extLst>
          </p:cNvPr>
          <p:cNvSpPr txBox="1"/>
          <p:nvPr/>
        </p:nvSpPr>
        <p:spPr>
          <a:xfrm>
            <a:off x="4800600" y="549592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Chart.js </a:t>
            </a:r>
            <a:r>
              <a:rPr lang="en-US" dirty="0"/>
              <a:t>was used in creation of the graphs.</a:t>
            </a:r>
          </a:p>
        </p:txBody>
      </p:sp>
    </p:spTree>
    <p:extLst>
      <p:ext uri="{BB962C8B-B14F-4D97-AF65-F5344CB8AC3E}">
        <p14:creationId xmlns:p14="http://schemas.microsoft.com/office/powerpoint/2010/main" val="2205631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{2F4C079E-C3AC-4039-B294-8BFB4E0CA2B6}tf78438558_win32</Template>
  <TotalTime>23</TotalTime>
  <Words>118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USDA crop data</vt:lpstr>
      <vt:lpstr>Visualizing USDA for crops - Data</vt:lpstr>
      <vt:lpstr>Creating the map</vt:lpstr>
      <vt:lpstr>Database Connection</vt:lpstr>
      <vt:lpstr>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crop data</dc:title>
  <dc:creator>Erin Nazetta</dc:creator>
  <cp:lastModifiedBy>Nwosu,Onuwa</cp:lastModifiedBy>
  <cp:revision>5</cp:revision>
  <dcterms:created xsi:type="dcterms:W3CDTF">2021-06-15T23:34:52Z</dcterms:created>
  <dcterms:modified xsi:type="dcterms:W3CDTF">2021-06-16T00:04:25Z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