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1.svg" ContentType="image/svg+xml"/>
  <Override PartName="/ppt/media/image23.svg" ContentType="image/svg+xml"/>
  <Override PartName="/ppt/media/image2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26"/>
  </p:handoutMasterIdLst>
  <p:sldIdLst>
    <p:sldId id="257" r:id="rId5"/>
    <p:sldId id="262" r:id="rId7"/>
    <p:sldId id="264" r:id="rId8"/>
    <p:sldId id="317" r:id="rId9"/>
    <p:sldId id="289" r:id="rId10"/>
    <p:sldId id="277" r:id="rId11"/>
    <p:sldId id="283" r:id="rId12"/>
    <p:sldId id="282" r:id="rId13"/>
    <p:sldId id="290" r:id="rId14"/>
    <p:sldId id="328" r:id="rId15"/>
    <p:sldId id="329" r:id="rId16"/>
    <p:sldId id="330" r:id="rId17"/>
    <p:sldId id="338" r:id="rId18"/>
    <p:sldId id="291" r:id="rId19"/>
    <p:sldId id="318" r:id="rId20"/>
    <p:sldId id="292" r:id="rId21"/>
    <p:sldId id="266" r:id="rId22"/>
    <p:sldId id="332" r:id="rId23"/>
    <p:sldId id="331" r:id="rId24"/>
    <p:sldId id="288" r:id="rId25"/>
  </p:sldIdLst>
  <p:sldSz cx="12192000" cy="6858000"/>
  <p:notesSz cx="7103745" cy="10234295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38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4"/>
        <p:guide pos="38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gs" Target="tags/tag439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A90FA-0BB9-4762-B9C7-8A3848974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file:///C:\Users\1V994W2\Documents\Tencent%20Files\574576071\FileRecv\&#25340;&#35013;&#32032;&#26448;\formiddle2\\23\subject_holdleft_64,104,153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7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5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2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8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7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6" Type="http://schemas.openxmlformats.org/officeDocument/2006/relationships/tags" Target="../tags/tag127.xml"/><Relationship Id="rId15" Type="http://schemas.openxmlformats.org/officeDocument/2006/relationships/tags" Target="../tags/tag12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8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5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1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9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image" Target="file:///C:\Users\1V994W2\Documents\Tencent%20Files\574576071\FileRecv\&#25340;&#35013;&#32032;&#26448;\formiddle2\\23\subject_holdleft_64,104,153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8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88.xml"/><Relationship Id="rId13" Type="http://schemas.openxmlformats.org/officeDocument/2006/relationships/tags" Target="../tags/tag195.xml"/><Relationship Id="rId12" Type="http://schemas.openxmlformats.org/officeDocument/2006/relationships/tags" Target="../tags/tag19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6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3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09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8.xml"/><Relationship Id="rId11" Type="http://schemas.openxmlformats.org/officeDocument/2006/relationships/tags" Target="../tags/tag223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2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3" Type="http://schemas.openxmlformats.org/officeDocument/2006/relationships/tags" Target="../tags/tag231.xml"/><Relationship Id="rId12" Type="http://schemas.openxmlformats.org/officeDocument/2006/relationships/tags" Target="../tags/tag230.xml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4" Type="http://schemas.openxmlformats.org/officeDocument/2006/relationships/tags" Target="../tags/tag248.xml"/><Relationship Id="rId13" Type="http://schemas.openxmlformats.org/officeDocument/2006/relationships/tags" Target="../tags/tag247.xml"/><Relationship Id="rId12" Type="http://schemas.openxmlformats.org/officeDocument/2006/relationships/tags" Target="../tags/tag24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4" Type="http://schemas.openxmlformats.org/officeDocument/2006/relationships/tags" Target="../tags/tag257.xml"/><Relationship Id="rId13" Type="http://schemas.openxmlformats.org/officeDocument/2006/relationships/tags" Target="../tags/tag256.xml"/><Relationship Id="rId12" Type="http://schemas.openxmlformats.org/officeDocument/2006/relationships/tags" Target="../tags/tag255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6" Type="http://schemas.openxmlformats.org/officeDocument/2006/relationships/tags" Target="../tags/tag268.xml"/><Relationship Id="rId15" Type="http://schemas.openxmlformats.org/officeDocument/2006/relationships/tags" Target="../tags/tag267.xml"/><Relationship Id="rId14" Type="http://schemas.openxmlformats.org/officeDocument/2006/relationships/tags" Target="../tags/tag266.xml"/><Relationship Id="rId13" Type="http://schemas.openxmlformats.org/officeDocument/2006/relationships/tags" Target="../tags/tag265.xml"/><Relationship Id="rId12" Type="http://schemas.openxmlformats.org/officeDocument/2006/relationships/tags" Target="../tags/tag264.xml"/><Relationship Id="rId11" Type="http://schemas.openxmlformats.org/officeDocument/2006/relationships/tags" Target="../tags/tag263.xml"/><Relationship Id="rId10" Type="http://schemas.openxmlformats.org/officeDocument/2006/relationships/tags" Target="../tags/tag262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7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7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3" Type="http://schemas.openxmlformats.org/officeDocument/2006/relationships/tags" Target="../tags/tag276.xml"/><Relationship Id="rId12" Type="http://schemas.openxmlformats.org/officeDocument/2006/relationships/tags" Target="../tags/tag275.xml"/><Relationship Id="rId11" Type="http://schemas.openxmlformats.org/officeDocument/2006/relationships/tags" Target="../tags/tag274.xml"/><Relationship Id="rId10" Type="http://schemas.openxmlformats.org/officeDocument/2006/relationships/tags" Target="../tags/tag273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2921000" y="4758691"/>
            <a:ext cx="6350000" cy="36131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921000" y="3156586"/>
            <a:ext cx="635000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1757045" y="3912235"/>
            <a:ext cx="5598160" cy="55562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1756728" y="2941321"/>
            <a:ext cx="559879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8"/>
            </p:custDataLst>
          </p:nvPr>
        </p:nvGrpSpPr>
        <p:grpSpPr>
          <a:xfrm>
            <a:off x="4316730" y="2264728"/>
            <a:ext cx="3558540" cy="3080385"/>
            <a:chOff x="6798" y="2568"/>
            <a:chExt cx="5604" cy="4851"/>
          </a:xfrm>
        </p:grpSpPr>
        <p:sp>
          <p:nvSpPr>
            <p:cNvPr id="9" name="任意多边形 6"/>
            <p:cNvSpPr/>
            <p:nvPr>
              <p:custDataLst>
                <p:tags r:id="rId9"/>
              </p:custDataLst>
            </p:nvPr>
          </p:nvSpPr>
          <p:spPr>
            <a:xfrm rot="10800000">
              <a:off x="6798" y="6625"/>
              <a:ext cx="5605" cy="795"/>
            </a:xfrm>
            <a:custGeom>
              <a:avLst/>
              <a:gdLst>
                <a:gd name="connsiteX0" fmla="*/ 0 w 6430"/>
                <a:gd name="connsiteY0" fmla="*/ 1187 h 1232"/>
                <a:gd name="connsiteX1" fmla="*/ 0 w 6430"/>
                <a:gd name="connsiteY1" fmla="*/ 0 h 1232"/>
                <a:gd name="connsiteX2" fmla="*/ 6430 w 6430"/>
                <a:gd name="connsiteY2" fmla="*/ 0 h 1232"/>
                <a:gd name="connsiteX3" fmla="*/ 6430 w 6430"/>
                <a:gd name="connsiteY3" fmla="*/ 1232 h 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0" h="1232">
                  <a:moveTo>
                    <a:pt x="0" y="1187"/>
                  </a:moveTo>
                  <a:lnTo>
                    <a:pt x="0" y="0"/>
                  </a:lnTo>
                  <a:lnTo>
                    <a:pt x="6430" y="0"/>
                  </a:lnTo>
                  <a:lnTo>
                    <a:pt x="6430" y="1232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5"/>
            <p:cNvSpPr/>
            <p:nvPr>
              <p:custDataLst>
                <p:tags r:id="rId10"/>
              </p:custDataLst>
            </p:nvPr>
          </p:nvSpPr>
          <p:spPr>
            <a:xfrm>
              <a:off x="6798" y="2568"/>
              <a:ext cx="5605" cy="795"/>
            </a:xfrm>
            <a:custGeom>
              <a:avLst/>
              <a:gdLst>
                <a:gd name="connsiteX0" fmla="*/ 0 w 6430"/>
                <a:gd name="connsiteY0" fmla="*/ 1187 h 1232"/>
                <a:gd name="connsiteX1" fmla="*/ 0 w 6430"/>
                <a:gd name="connsiteY1" fmla="*/ 0 h 1232"/>
                <a:gd name="connsiteX2" fmla="*/ 6430 w 6430"/>
                <a:gd name="connsiteY2" fmla="*/ 0 h 1232"/>
                <a:gd name="connsiteX3" fmla="*/ 6430 w 6430"/>
                <a:gd name="connsiteY3" fmla="*/ 1232 h 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0" h="1232">
                  <a:moveTo>
                    <a:pt x="0" y="1187"/>
                  </a:moveTo>
                  <a:lnTo>
                    <a:pt x="0" y="0"/>
                  </a:lnTo>
                  <a:lnTo>
                    <a:pt x="6430" y="0"/>
                  </a:lnTo>
                  <a:lnTo>
                    <a:pt x="6430" y="1232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2921000" y="4371023"/>
            <a:ext cx="6350000" cy="36131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3413760" y="2911793"/>
            <a:ext cx="536575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322752"/>
            <a:ext cx="1620202" cy="153524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6"/>
            <a:ext cx="1620202" cy="13754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2921000" y="4758691"/>
            <a:ext cx="6350000" cy="36131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921000" y="3156586"/>
            <a:ext cx="635000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1757045" y="3912235"/>
            <a:ext cx="5598160" cy="55562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1756728" y="2941321"/>
            <a:ext cx="559879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8"/>
            </p:custDataLst>
          </p:nvPr>
        </p:nvGrpSpPr>
        <p:grpSpPr>
          <a:xfrm>
            <a:off x="4316730" y="2264728"/>
            <a:ext cx="3558540" cy="3080385"/>
            <a:chOff x="6798" y="2568"/>
            <a:chExt cx="5604" cy="4851"/>
          </a:xfrm>
        </p:grpSpPr>
        <p:sp>
          <p:nvSpPr>
            <p:cNvPr id="9" name="任意多边形 6"/>
            <p:cNvSpPr/>
            <p:nvPr>
              <p:custDataLst>
                <p:tags r:id="rId9"/>
              </p:custDataLst>
            </p:nvPr>
          </p:nvSpPr>
          <p:spPr>
            <a:xfrm rot="10800000">
              <a:off x="6798" y="6625"/>
              <a:ext cx="5605" cy="795"/>
            </a:xfrm>
            <a:custGeom>
              <a:avLst/>
              <a:gdLst>
                <a:gd name="connsiteX0" fmla="*/ 0 w 6430"/>
                <a:gd name="connsiteY0" fmla="*/ 1187 h 1232"/>
                <a:gd name="connsiteX1" fmla="*/ 0 w 6430"/>
                <a:gd name="connsiteY1" fmla="*/ 0 h 1232"/>
                <a:gd name="connsiteX2" fmla="*/ 6430 w 6430"/>
                <a:gd name="connsiteY2" fmla="*/ 0 h 1232"/>
                <a:gd name="connsiteX3" fmla="*/ 6430 w 6430"/>
                <a:gd name="connsiteY3" fmla="*/ 1232 h 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0" h="1232">
                  <a:moveTo>
                    <a:pt x="0" y="1187"/>
                  </a:moveTo>
                  <a:lnTo>
                    <a:pt x="0" y="0"/>
                  </a:lnTo>
                  <a:lnTo>
                    <a:pt x="6430" y="0"/>
                  </a:lnTo>
                  <a:lnTo>
                    <a:pt x="6430" y="1232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5"/>
            <p:cNvSpPr/>
            <p:nvPr>
              <p:custDataLst>
                <p:tags r:id="rId10"/>
              </p:custDataLst>
            </p:nvPr>
          </p:nvSpPr>
          <p:spPr>
            <a:xfrm>
              <a:off x="6798" y="2568"/>
              <a:ext cx="5605" cy="795"/>
            </a:xfrm>
            <a:custGeom>
              <a:avLst/>
              <a:gdLst>
                <a:gd name="connsiteX0" fmla="*/ 0 w 6430"/>
                <a:gd name="connsiteY0" fmla="*/ 1187 h 1232"/>
                <a:gd name="connsiteX1" fmla="*/ 0 w 6430"/>
                <a:gd name="connsiteY1" fmla="*/ 0 h 1232"/>
                <a:gd name="connsiteX2" fmla="*/ 6430 w 6430"/>
                <a:gd name="connsiteY2" fmla="*/ 0 h 1232"/>
                <a:gd name="connsiteX3" fmla="*/ 6430 w 6430"/>
                <a:gd name="connsiteY3" fmla="*/ 1232 h 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0" h="1232">
                  <a:moveTo>
                    <a:pt x="0" y="1187"/>
                  </a:moveTo>
                  <a:lnTo>
                    <a:pt x="0" y="0"/>
                  </a:lnTo>
                  <a:lnTo>
                    <a:pt x="6430" y="0"/>
                  </a:lnTo>
                  <a:lnTo>
                    <a:pt x="6430" y="1232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2921000" y="4371023"/>
            <a:ext cx="6350000" cy="36131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3413760" y="2911793"/>
            <a:ext cx="536575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322752"/>
            <a:ext cx="1620202" cy="153524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576"/>
            <a:ext cx="1620202" cy="13754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36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82.xml"/><Relationship Id="rId23" Type="http://schemas.openxmlformats.org/officeDocument/2006/relationships/tags" Target="../tags/tag281.xml"/><Relationship Id="rId22" Type="http://schemas.openxmlformats.org/officeDocument/2006/relationships/tags" Target="../tags/tag280.xml"/><Relationship Id="rId21" Type="http://schemas.openxmlformats.org/officeDocument/2006/relationships/tags" Target="../tags/tag279.xml"/><Relationship Id="rId20" Type="http://schemas.openxmlformats.org/officeDocument/2006/relationships/tags" Target="../tags/tag278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77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37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7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75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35.xml"/><Relationship Id="rId10" Type="http://schemas.openxmlformats.org/officeDocument/2006/relationships/tags" Target="../tags/tag378.xml"/><Relationship Id="rId1" Type="http://schemas.openxmlformats.org/officeDocument/2006/relationships/tags" Target="../tags/tag37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38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8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80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35.xml"/><Relationship Id="rId10" Type="http://schemas.openxmlformats.org/officeDocument/2006/relationships/tags" Target="../tags/tag383.xml"/><Relationship Id="rId1" Type="http://schemas.openxmlformats.org/officeDocument/2006/relationships/tags" Target="../tags/tag37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38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8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85.xml"/><Relationship Id="rId18" Type="http://schemas.openxmlformats.org/officeDocument/2006/relationships/notesSlide" Target="../notesSlides/notesSlide12.xml"/><Relationship Id="rId17" Type="http://schemas.openxmlformats.org/officeDocument/2006/relationships/slideLayout" Target="../slideLayouts/slideLayout35.xml"/><Relationship Id="rId16" Type="http://schemas.openxmlformats.org/officeDocument/2006/relationships/tags" Target="../tags/tag388.xml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tags" Target="../tags/tag38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39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9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90.xml"/><Relationship Id="rId16" Type="http://schemas.openxmlformats.org/officeDocument/2006/relationships/notesSlide" Target="../notesSlides/notesSlide13.xml"/><Relationship Id="rId15" Type="http://schemas.openxmlformats.org/officeDocument/2006/relationships/slideLayout" Target="../slideLayouts/slideLayout35.xml"/><Relationship Id="rId14" Type="http://schemas.openxmlformats.org/officeDocument/2006/relationships/tags" Target="../tags/tag393.xml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tags" Target="../tags/tag38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396.xml"/><Relationship Id="rId2" Type="http://schemas.openxmlformats.org/officeDocument/2006/relationships/tags" Target="../tags/tag395.xml"/><Relationship Id="rId1" Type="http://schemas.openxmlformats.org/officeDocument/2006/relationships/tags" Target="../tags/tag39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05.xml"/><Relationship Id="rId8" Type="http://schemas.openxmlformats.org/officeDocument/2006/relationships/tags" Target="../tags/tag404.xml"/><Relationship Id="rId7" Type="http://schemas.openxmlformats.org/officeDocument/2006/relationships/tags" Target="../tags/tag403.xml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tags" Target="../tags/tag400.xml"/><Relationship Id="rId31" Type="http://schemas.openxmlformats.org/officeDocument/2006/relationships/notesSlide" Target="../notesSlides/notesSlide15.xml"/><Relationship Id="rId30" Type="http://schemas.openxmlformats.org/officeDocument/2006/relationships/slideLayout" Target="../slideLayouts/slideLayout34.xml"/><Relationship Id="rId3" Type="http://schemas.openxmlformats.org/officeDocument/2006/relationships/tags" Target="../tags/tag399.xml"/><Relationship Id="rId29" Type="http://schemas.openxmlformats.org/officeDocument/2006/relationships/tags" Target="../tags/tag419.xml"/><Relationship Id="rId28" Type="http://schemas.openxmlformats.org/officeDocument/2006/relationships/image" Target="../media/image25.svg"/><Relationship Id="rId27" Type="http://schemas.openxmlformats.org/officeDocument/2006/relationships/image" Target="../media/image24.png"/><Relationship Id="rId26" Type="http://schemas.openxmlformats.org/officeDocument/2006/relationships/tags" Target="../tags/tag418.xml"/><Relationship Id="rId25" Type="http://schemas.openxmlformats.org/officeDocument/2006/relationships/image" Target="../media/image23.svg"/><Relationship Id="rId24" Type="http://schemas.openxmlformats.org/officeDocument/2006/relationships/image" Target="../media/image22.png"/><Relationship Id="rId23" Type="http://schemas.openxmlformats.org/officeDocument/2006/relationships/tags" Target="../tags/tag417.xml"/><Relationship Id="rId22" Type="http://schemas.openxmlformats.org/officeDocument/2006/relationships/image" Target="../media/image21.svg"/><Relationship Id="rId21" Type="http://schemas.openxmlformats.org/officeDocument/2006/relationships/image" Target="../media/image20.png"/><Relationship Id="rId20" Type="http://schemas.openxmlformats.org/officeDocument/2006/relationships/tags" Target="../tags/tag416.xml"/><Relationship Id="rId2" Type="http://schemas.openxmlformats.org/officeDocument/2006/relationships/tags" Target="../tags/tag398.xml"/><Relationship Id="rId19" Type="http://schemas.openxmlformats.org/officeDocument/2006/relationships/tags" Target="../tags/tag415.xml"/><Relationship Id="rId18" Type="http://schemas.openxmlformats.org/officeDocument/2006/relationships/tags" Target="../tags/tag414.xml"/><Relationship Id="rId17" Type="http://schemas.openxmlformats.org/officeDocument/2006/relationships/tags" Target="../tags/tag413.xml"/><Relationship Id="rId16" Type="http://schemas.openxmlformats.org/officeDocument/2006/relationships/tags" Target="../tags/tag412.xml"/><Relationship Id="rId15" Type="http://schemas.openxmlformats.org/officeDocument/2006/relationships/tags" Target="../tags/tag411.xml"/><Relationship Id="rId14" Type="http://schemas.openxmlformats.org/officeDocument/2006/relationships/tags" Target="../tags/tag410.xml"/><Relationship Id="rId13" Type="http://schemas.openxmlformats.org/officeDocument/2006/relationships/tags" Target="../tags/tag409.xml"/><Relationship Id="rId12" Type="http://schemas.openxmlformats.org/officeDocument/2006/relationships/tags" Target="../tags/tag408.xml"/><Relationship Id="rId11" Type="http://schemas.openxmlformats.org/officeDocument/2006/relationships/tags" Target="../tags/tag407.xml"/><Relationship Id="rId10" Type="http://schemas.openxmlformats.org/officeDocument/2006/relationships/tags" Target="../tags/tag406.xml"/><Relationship Id="rId1" Type="http://schemas.openxmlformats.org/officeDocument/2006/relationships/tags" Target="../tags/tag39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" Type="http://schemas.openxmlformats.org/officeDocument/2006/relationships/tags" Target="../tags/tag42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27.xml"/><Relationship Id="rId8" Type="http://schemas.openxmlformats.org/officeDocument/2006/relationships/tags" Target="../tags/tag42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2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24.xml"/><Relationship Id="rId12" Type="http://schemas.openxmlformats.org/officeDocument/2006/relationships/notesSlide" Target="../notesSlides/notesSlide17.xml"/><Relationship Id="rId11" Type="http://schemas.openxmlformats.org/officeDocument/2006/relationships/slideLayout" Target="../slideLayouts/slideLayout35.xml"/><Relationship Id="rId10" Type="http://schemas.openxmlformats.org/officeDocument/2006/relationships/tags" Target="../tags/tag428.xml"/><Relationship Id="rId1" Type="http://schemas.openxmlformats.org/officeDocument/2006/relationships/tags" Target="../tags/tag42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" Type="http://schemas.openxmlformats.org/officeDocument/2006/relationships/tags" Target="../tags/tag42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3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3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433.xml"/><Relationship Id="rId2" Type="http://schemas.openxmlformats.org/officeDocument/2006/relationships/tags" Target="../tags/tag432.xml"/><Relationship Id="rId13" Type="http://schemas.openxmlformats.org/officeDocument/2006/relationships/notesSlide" Target="../notesSlides/notesSlide19.xml"/><Relationship Id="rId12" Type="http://schemas.openxmlformats.org/officeDocument/2006/relationships/slideLayout" Target="../slideLayouts/slideLayout35.xml"/><Relationship Id="rId11" Type="http://schemas.openxmlformats.org/officeDocument/2006/relationships/tags" Target="../tags/tag436.xml"/><Relationship Id="rId10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6.xml"/><Relationship Id="rId8" Type="http://schemas.openxmlformats.org/officeDocument/2006/relationships/tags" Target="../tags/tag295.xml"/><Relationship Id="rId7" Type="http://schemas.openxmlformats.org/officeDocument/2006/relationships/tags" Target="../tags/tag294.x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34.xml"/><Relationship Id="rId20" Type="http://schemas.openxmlformats.org/officeDocument/2006/relationships/tags" Target="../tags/tag307.xml"/><Relationship Id="rId2" Type="http://schemas.openxmlformats.org/officeDocument/2006/relationships/tags" Target="../tags/tag289.xml"/><Relationship Id="rId19" Type="http://schemas.openxmlformats.org/officeDocument/2006/relationships/tags" Target="../tags/tag306.xml"/><Relationship Id="rId18" Type="http://schemas.openxmlformats.org/officeDocument/2006/relationships/tags" Target="../tags/tag305.xml"/><Relationship Id="rId17" Type="http://schemas.openxmlformats.org/officeDocument/2006/relationships/tags" Target="../tags/tag304.xml"/><Relationship Id="rId16" Type="http://schemas.openxmlformats.org/officeDocument/2006/relationships/tags" Target="../tags/tag303.xml"/><Relationship Id="rId15" Type="http://schemas.openxmlformats.org/officeDocument/2006/relationships/tags" Target="../tags/tag302.xml"/><Relationship Id="rId14" Type="http://schemas.openxmlformats.org/officeDocument/2006/relationships/tags" Target="../tags/tag301.xml"/><Relationship Id="rId13" Type="http://schemas.openxmlformats.org/officeDocument/2006/relationships/tags" Target="../tags/tag300.xml"/><Relationship Id="rId12" Type="http://schemas.openxmlformats.org/officeDocument/2006/relationships/tags" Target="../tags/tag299.xml"/><Relationship Id="rId11" Type="http://schemas.openxmlformats.org/officeDocument/2006/relationships/tags" Target="../tags/tag298.xml"/><Relationship Id="rId10" Type="http://schemas.openxmlformats.org/officeDocument/2006/relationships/tags" Target="../tags/tag297.xml"/><Relationship Id="rId1" Type="http://schemas.openxmlformats.org/officeDocument/2006/relationships/tags" Target="../tags/tag288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9.xml"/><Relationship Id="rId2" Type="http://schemas.openxmlformats.org/officeDocument/2006/relationships/tags" Target="../tags/tag438.xml"/><Relationship Id="rId1" Type="http://schemas.openxmlformats.org/officeDocument/2006/relationships/tags" Target="../tags/tag43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2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35.xml"/><Relationship Id="rId11" Type="http://schemas.openxmlformats.org/officeDocument/2006/relationships/tags" Target="../tags/tag317.xml"/><Relationship Id="rId10" Type="http://schemas.openxmlformats.org/officeDocument/2006/relationships/tags" Target="../tags/tag316.xml"/><Relationship Id="rId1" Type="http://schemas.openxmlformats.org/officeDocument/2006/relationships/tags" Target="../tags/tag31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22.xml"/><Relationship Id="rId19" Type="http://schemas.openxmlformats.org/officeDocument/2006/relationships/notesSlide" Target="../notesSlides/notesSlide6.xml"/><Relationship Id="rId18" Type="http://schemas.openxmlformats.org/officeDocument/2006/relationships/slideLayout" Target="../slideLayouts/slideLayout35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tags" Target="../tags/tag32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8.xml"/><Relationship Id="rId8" Type="http://schemas.openxmlformats.org/officeDocument/2006/relationships/tags" Target="../tags/tag33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6" Type="http://schemas.openxmlformats.org/officeDocument/2006/relationships/notesSlide" Target="../notesSlides/notesSlide7.xml"/><Relationship Id="rId25" Type="http://schemas.openxmlformats.org/officeDocument/2006/relationships/slideLayout" Target="../slideLayouts/slideLayout35.xml"/><Relationship Id="rId24" Type="http://schemas.openxmlformats.org/officeDocument/2006/relationships/tags" Target="../tags/tag353.xml"/><Relationship Id="rId23" Type="http://schemas.openxmlformats.org/officeDocument/2006/relationships/tags" Target="../tags/tag352.xml"/><Relationship Id="rId22" Type="http://schemas.openxmlformats.org/officeDocument/2006/relationships/tags" Target="../tags/tag351.xml"/><Relationship Id="rId21" Type="http://schemas.openxmlformats.org/officeDocument/2006/relationships/tags" Target="../tags/tag350.xml"/><Relationship Id="rId20" Type="http://schemas.openxmlformats.org/officeDocument/2006/relationships/tags" Target="../tags/tag349.xml"/><Relationship Id="rId2" Type="http://schemas.openxmlformats.org/officeDocument/2006/relationships/tags" Target="../tags/tag335.xml"/><Relationship Id="rId19" Type="http://schemas.openxmlformats.org/officeDocument/2006/relationships/tags" Target="../tags/tag348.xml"/><Relationship Id="rId18" Type="http://schemas.openxmlformats.org/officeDocument/2006/relationships/tags" Target="../tags/tag347.xml"/><Relationship Id="rId17" Type="http://schemas.openxmlformats.org/officeDocument/2006/relationships/tags" Target="../tags/tag346.xml"/><Relationship Id="rId16" Type="http://schemas.openxmlformats.org/officeDocument/2006/relationships/tags" Target="../tags/tag345.xml"/><Relationship Id="rId15" Type="http://schemas.openxmlformats.org/officeDocument/2006/relationships/tags" Target="../tags/tag344.xml"/><Relationship Id="rId14" Type="http://schemas.openxmlformats.org/officeDocument/2006/relationships/tags" Target="../tags/tag343.xml"/><Relationship Id="rId13" Type="http://schemas.openxmlformats.org/officeDocument/2006/relationships/tags" Target="../tags/tag342.xml"/><Relationship Id="rId12" Type="http://schemas.openxmlformats.org/officeDocument/2006/relationships/tags" Target="../tags/tag341.xml"/><Relationship Id="rId11" Type="http://schemas.openxmlformats.org/officeDocument/2006/relationships/tags" Target="../tags/tag340.xml"/><Relationship Id="rId10" Type="http://schemas.openxmlformats.org/officeDocument/2006/relationships/tags" Target="../tags/tag339.xml"/><Relationship Id="rId1" Type="http://schemas.openxmlformats.org/officeDocument/2006/relationships/tags" Target="../tags/tag33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58.xml"/><Relationship Id="rId8" Type="http://schemas.openxmlformats.org/officeDocument/2006/relationships/tags" Target="../tags/tag35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3" Type="http://schemas.openxmlformats.org/officeDocument/2006/relationships/notesSlide" Target="../notesSlides/notesSlide8.xml"/><Relationship Id="rId22" Type="http://schemas.openxmlformats.org/officeDocument/2006/relationships/slideLayout" Target="../slideLayouts/slideLayout35.xml"/><Relationship Id="rId21" Type="http://schemas.openxmlformats.org/officeDocument/2006/relationships/tags" Target="../tags/tag370.xml"/><Relationship Id="rId20" Type="http://schemas.openxmlformats.org/officeDocument/2006/relationships/tags" Target="../tags/tag369.xml"/><Relationship Id="rId2" Type="http://schemas.openxmlformats.org/officeDocument/2006/relationships/tags" Target="../tags/tag355.xml"/><Relationship Id="rId19" Type="http://schemas.openxmlformats.org/officeDocument/2006/relationships/tags" Target="../tags/tag368.xml"/><Relationship Id="rId18" Type="http://schemas.openxmlformats.org/officeDocument/2006/relationships/tags" Target="../tags/tag367.xml"/><Relationship Id="rId17" Type="http://schemas.openxmlformats.org/officeDocument/2006/relationships/tags" Target="../tags/tag366.xml"/><Relationship Id="rId16" Type="http://schemas.openxmlformats.org/officeDocument/2006/relationships/tags" Target="../tags/tag365.xml"/><Relationship Id="rId15" Type="http://schemas.openxmlformats.org/officeDocument/2006/relationships/tags" Target="../tags/tag364.xml"/><Relationship Id="rId14" Type="http://schemas.openxmlformats.org/officeDocument/2006/relationships/tags" Target="../tags/tag363.xml"/><Relationship Id="rId13" Type="http://schemas.openxmlformats.org/officeDocument/2006/relationships/tags" Target="../tags/tag362.xml"/><Relationship Id="rId12" Type="http://schemas.openxmlformats.org/officeDocument/2006/relationships/tags" Target="../tags/tag361.xml"/><Relationship Id="rId11" Type="http://schemas.openxmlformats.org/officeDocument/2006/relationships/tags" Target="../tags/tag360.xml"/><Relationship Id="rId10" Type="http://schemas.openxmlformats.org/officeDocument/2006/relationships/tags" Target="../tags/tag359.xml"/><Relationship Id="rId1" Type="http://schemas.openxmlformats.org/officeDocument/2006/relationships/tags" Target="../tags/tag35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" Type="http://schemas.openxmlformats.org/officeDocument/2006/relationships/tags" Target="../tags/tag3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5143500" y="2489835"/>
            <a:ext cx="1905000" cy="63500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endParaRPr lang="en-US" altLang="zh-CN" sz="320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文本框 5"/>
          <p:cNvSpPr txBox="1"/>
          <p:nvPr>
            <p:custDataLst>
              <p:tags r:id="rId2"/>
            </p:custDataLst>
          </p:nvPr>
        </p:nvSpPr>
        <p:spPr>
          <a:xfrm>
            <a:off x="5295900" y="2489835"/>
            <a:ext cx="1599565" cy="6343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zh-CN" sz="3600" b="1" spc="20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2024</a:t>
            </a:r>
            <a:endParaRPr lang="en-US" altLang="zh-CN" sz="3600" b="1" spc="20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1027430" y="3156585"/>
            <a:ext cx="10135870" cy="1398905"/>
          </a:xfrm>
        </p:spPr>
        <p:txBody>
          <a:bodyPr wrap="square">
            <a:normAutofit/>
          </a:bodyPr>
          <a:p>
            <a:pPr algn="ctr"/>
            <a:r>
              <a:rPr lang="en-US" altLang="zh-CN">
                <a:solidFill>
                  <a:schemeClr val="accent1"/>
                </a:solidFill>
              </a:rPr>
              <a:t>“</a:t>
            </a:r>
            <a:r>
              <a:rPr lang="zh-CN" altLang="en-US">
                <a:solidFill>
                  <a:schemeClr val="accent1"/>
                </a:solidFill>
              </a:rPr>
              <a:t>任</a:t>
            </a:r>
            <a:r>
              <a:rPr lang="zh-CN" altLang="en-US">
                <a:solidFill>
                  <a:schemeClr val="accent1"/>
                </a:solidFill>
              </a:rPr>
              <a:t>易帮</a:t>
            </a:r>
            <a:r>
              <a:rPr lang="en-US" altLang="zh-CN">
                <a:solidFill>
                  <a:schemeClr val="accent1"/>
                </a:solidFill>
              </a:rPr>
              <a:t>”</a:t>
            </a:r>
            <a:r>
              <a:rPr lang="zh-CN" altLang="en-US">
                <a:solidFill>
                  <a:schemeClr val="accent1"/>
                </a:solidFill>
              </a:rPr>
              <a:t>项目验收</a:t>
            </a:r>
            <a:r>
              <a:rPr lang="zh-CN" altLang="en-US">
                <a:solidFill>
                  <a:schemeClr val="accent1"/>
                </a:solidFill>
              </a:rPr>
              <a:t>报告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4"/>
            <p:custDataLst>
              <p:tags r:id="rId4"/>
            </p:custDataLst>
          </p:nvPr>
        </p:nvSpPr>
        <p:spPr/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第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17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组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1" name="图片 2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22" name="图片 21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后端单元测试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510" y="1676400"/>
            <a:ext cx="11396345" cy="350456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1" name="图片 2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22" name="图片 21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前端单元测试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4750" y="1302385"/>
            <a:ext cx="9842500" cy="451675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1" name="图片 2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22" name="图片 21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性能测试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51965"/>
            <a:ext cx="12191365" cy="701040"/>
          </a:xfrm>
          <a:prstGeom prst="rect">
            <a:avLst/>
          </a:prstGeom>
        </p:spPr>
      </p:pic>
      <p:pic>
        <p:nvPicPr>
          <p:cNvPr id="4" name="图片 3" descr="获取我发布的服务列表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635" y="3234055"/>
            <a:ext cx="12192000" cy="436245"/>
          </a:xfrm>
          <a:prstGeom prst="rect">
            <a:avLst/>
          </a:prstGeom>
        </p:spPr>
      </p:pic>
      <p:pic>
        <p:nvPicPr>
          <p:cNvPr id="5" name="图片 4" descr="获取我发布的任务列表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635" y="2592070"/>
            <a:ext cx="12192000" cy="644525"/>
          </a:xfrm>
          <a:prstGeom prst="rect">
            <a:avLst/>
          </a:prstGeom>
        </p:spPr>
      </p:pic>
      <p:pic>
        <p:nvPicPr>
          <p:cNvPr id="6" name="图片 5" descr="获取我接取的服务列表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" y="3670300"/>
            <a:ext cx="12192000" cy="498475"/>
          </a:xfrm>
          <a:prstGeom prst="rect">
            <a:avLst/>
          </a:prstGeom>
        </p:spPr>
      </p:pic>
      <p:pic>
        <p:nvPicPr>
          <p:cNvPr id="8" name="图片 7" descr="获取我接取的任务列表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168775"/>
            <a:ext cx="12192000" cy="497205"/>
          </a:xfrm>
          <a:prstGeom prst="rect">
            <a:avLst/>
          </a:prstGeom>
        </p:spPr>
      </p:pic>
      <p:pic>
        <p:nvPicPr>
          <p:cNvPr id="10" name="图片 9" descr="切换订单状态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5101590"/>
            <a:ext cx="12192000" cy="460375"/>
          </a:xfrm>
          <a:prstGeom prst="rect">
            <a:avLst/>
          </a:prstGeom>
        </p:spPr>
      </p:pic>
      <p:pic>
        <p:nvPicPr>
          <p:cNvPr id="2" name="图片 1" descr="获取指定id的order信息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4655820"/>
            <a:ext cx="12192000" cy="455295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1" name="图片 2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22" name="图片 21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性能测试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925955"/>
            <a:ext cx="12199620" cy="669290"/>
          </a:xfrm>
          <a:prstGeom prst="rect">
            <a:avLst/>
          </a:prstGeom>
        </p:spPr>
      </p:pic>
      <p:pic>
        <p:nvPicPr>
          <p:cNvPr id="9" name="图片 8" descr="获取任务留言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429000"/>
            <a:ext cx="12192000" cy="434340"/>
          </a:xfrm>
          <a:prstGeom prst="rect">
            <a:avLst/>
          </a:prstGeom>
        </p:spPr>
      </p:pic>
      <p:pic>
        <p:nvPicPr>
          <p:cNvPr id="12" name="图片 11" descr="获取任务评论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40" y="4341495"/>
            <a:ext cx="12192000" cy="417830"/>
          </a:xfrm>
          <a:prstGeom prst="rect">
            <a:avLst/>
          </a:prstGeom>
        </p:spPr>
      </p:pic>
      <p:pic>
        <p:nvPicPr>
          <p:cNvPr id="13" name="图片 12" descr="获取任务详情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940" y="3863340"/>
            <a:ext cx="12192000" cy="478155"/>
          </a:xfrm>
          <a:prstGeom prst="rect">
            <a:avLst/>
          </a:prstGeom>
        </p:spPr>
      </p:pic>
      <p:pic>
        <p:nvPicPr>
          <p:cNvPr id="14" name="图片 13" descr="搜索任务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40" y="2994025"/>
            <a:ext cx="12192000" cy="43497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>
            <p:custDataLst>
              <p:tags r:id="rId1"/>
            </p:custDataLst>
          </p:nvPr>
        </p:nvSpPr>
        <p:spPr>
          <a:xfrm>
            <a:off x="1756728" y="2175510"/>
            <a:ext cx="1605280" cy="4908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en-US" altLang="zh-CN" sz="16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PART </a:t>
            </a:r>
            <a:r>
              <a:rPr lang="en-US" altLang="zh-CN" sz="16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FOUR</a:t>
            </a:r>
            <a:endParaRPr lang="en-US" altLang="zh-CN" sz="16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1756728" y="2941321"/>
            <a:ext cx="5598795" cy="970915"/>
          </a:xfrm>
        </p:spPr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软件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运维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软件</a:t>
            </a:r>
            <a:r>
              <a:rPr lang="zh-CN" altLang="en-US" dirty="0"/>
              <a:t>运维</a:t>
            </a:r>
            <a:endParaRPr lang="zh-CN" altLang="en-US" dirty="0"/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777240" y="1965325"/>
            <a:ext cx="3235960" cy="4197350"/>
          </a:xfrm>
          <a:prstGeom prst="roundRect">
            <a:avLst>
              <a:gd name="adj" fmla="val 225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4445000" y="1965325"/>
            <a:ext cx="3235960" cy="4197350"/>
          </a:xfrm>
          <a:prstGeom prst="roundRect">
            <a:avLst>
              <a:gd name="adj" fmla="val 225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1008380" y="3270250"/>
            <a:ext cx="2938145" cy="23355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微服务模块成功地实现了多实例部署，极大地提高了系统的容错能力。当某个实例出现故障时，其他实例能够迅速接管其工作，确保系统的稳定运行，不会因为单点故障而导致整个系统崩溃。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005205" y="2646045"/>
            <a:ext cx="2780030" cy="4425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>
                <a:solidFill>
                  <a:schemeClr val="accent1"/>
                </a:solidFill>
                <a:latin typeface="+mn-ea"/>
                <a:cs typeface="+mn-ea"/>
              </a:rPr>
              <a:t>多实例部署</a:t>
            </a:r>
            <a:endParaRPr lang="zh-CN" altLang="en-US" sz="24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4792980" y="3270250"/>
            <a:ext cx="2607310" cy="23355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使用Prometheus对后端实例进行健康监视。</a:t>
            </a:r>
            <a:endParaRPr lang="zh-CN" altLang="en-US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通过华为云的API Gateway和Function Graph实现了实例崩溃后的自动重启，保障了服务的持续性。</a:t>
            </a:r>
            <a:endParaRPr lang="zh-CN" altLang="en-US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4672965" y="2646045"/>
            <a:ext cx="2780030" cy="4425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>
                <a:solidFill>
                  <a:schemeClr val="accent1"/>
                </a:solidFill>
                <a:latin typeface="+mn-ea"/>
                <a:cs typeface="+mn-ea"/>
              </a:rPr>
              <a:t>自动化监控与重启</a:t>
            </a:r>
            <a:endParaRPr lang="zh-CN" altLang="en-US" sz="24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8"/>
            </p:custDataLst>
          </p:nvPr>
        </p:nvSpPr>
        <p:spPr>
          <a:xfrm>
            <a:off x="8179435" y="1965325"/>
            <a:ext cx="3235960" cy="4197350"/>
          </a:xfrm>
          <a:prstGeom prst="roundRect">
            <a:avLst>
              <a:gd name="adj" fmla="val 225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8503920" y="3270250"/>
            <a:ext cx="2607310" cy="23355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通过Sentinel实现了对系统流量的精细化管理，自动处理突发流量，保护服务的稳定运行。</a:t>
            </a:r>
            <a:endParaRPr lang="zh-CN" altLang="en-US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8407400" y="2646045"/>
            <a:ext cx="2780030" cy="4425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>
                <a:solidFill>
                  <a:schemeClr val="accent1"/>
                </a:solidFill>
                <a:latin typeface="+mn-ea"/>
                <a:cs typeface="+mn-ea"/>
              </a:rPr>
              <a:t>流量监控与保护</a:t>
            </a:r>
            <a:endParaRPr lang="zh-CN" altLang="en-US" sz="24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1"/>
            </p:custDataLst>
          </p:nvPr>
        </p:nvCxnSpPr>
        <p:spPr>
          <a:xfrm>
            <a:off x="2226310" y="5844540"/>
            <a:ext cx="337820" cy="0"/>
          </a:xfrm>
          <a:prstGeom prst="line">
            <a:avLst/>
          </a:prstGeom>
          <a:ln w="47625" cap="rnd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>
            <a:off x="5894070" y="5844540"/>
            <a:ext cx="337820" cy="0"/>
          </a:xfrm>
          <a:prstGeom prst="line">
            <a:avLst/>
          </a:prstGeom>
          <a:ln w="47625" cap="rnd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3"/>
            </p:custDataLst>
          </p:nvPr>
        </p:nvCxnSpPr>
        <p:spPr>
          <a:xfrm>
            <a:off x="9628505" y="5844540"/>
            <a:ext cx="337820" cy="0"/>
          </a:xfrm>
          <a:prstGeom prst="line">
            <a:avLst/>
          </a:prstGeom>
          <a:ln w="47625" cap="rnd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/>
          <p:nvPr>
            <p:custDataLst>
              <p:tags r:id="rId14"/>
            </p:custDataLst>
          </p:nvPr>
        </p:nvSpPr>
        <p:spPr>
          <a:xfrm>
            <a:off x="1987550" y="1538605"/>
            <a:ext cx="890270" cy="890270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15"/>
            </p:custDataLst>
          </p:nvPr>
        </p:nvSpPr>
        <p:spPr>
          <a:xfrm>
            <a:off x="2017395" y="1537970"/>
            <a:ext cx="829945" cy="829945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>
            <p:custDataLst>
              <p:tags r:id="rId16"/>
            </p:custDataLst>
          </p:nvPr>
        </p:nvSpPr>
        <p:spPr>
          <a:xfrm>
            <a:off x="5617845" y="1538605"/>
            <a:ext cx="890270" cy="890270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17"/>
            </p:custDataLst>
          </p:nvPr>
        </p:nvSpPr>
        <p:spPr>
          <a:xfrm>
            <a:off x="5647690" y="1537970"/>
            <a:ext cx="829945" cy="829945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8"/>
            </p:custDataLst>
          </p:nvPr>
        </p:nvSpPr>
        <p:spPr>
          <a:xfrm>
            <a:off x="9352280" y="1538605"/>
            <a:ext cx="890270" cy="890270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19"/>
            </p:custDataLst>
          </p:nvPr>
        </p:nvSpPr>
        <p:spPr>
          <a:xfrm>
            <a:off x="9382125" y="1538605"/>
            <a:ext cx="829945" cy="829945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333438303937363b333438313038303bd7e9d6afbcdcb9b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70125" y="1790700"/>
            <a:ext cx="324485" cy="324485"/>
          </a:xfrm>
          <a:prstGeom prst="rect">
            <a:avLst/>
          </a:prstGeom>
        </p:spPr>
      </p:pic>
      <p:pic>
        <p:nvPicPr>
          <p:cNvPr id="26" name="图形 25" descr="333438303937363b333438313039323bcfeec4bfbcc6bbae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00420" y="1790700"/>
            <a:ext cx="323850" cy="323850"/>
          </a:xfrm>
          <a:prstGeom prst="rect">
            <a:avLst/>
          </a:prstGeom>
        </p:spPr>
      </p:pic>
      <p:pic>
        <p:nvPicPr>
          <p:cNvPr id="27" name="图形 26" descr="333438303937363b333438313037333bcad0b3a1bebad5f9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652000" y="1809115"/>
            <a:ext cx="289560" cy="289560"/>
          </a:xfrm>
          <a:prstGeom prst="rect">
            <a:avLst/>
          </a:prstGeom>
        </p:spPr>
      </p:pic>
    </p:spTree>
    <p:custDataLst>
      <p:tags r:id="rId2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>
            <p:custDataLst>
              <p:tags r:id="rId1"/>
            </p:custDataLst>
          </p:nvPr>
        </p:nvSpPr>
        <p:spPr>
          <a:xfrm>
            <a:off x="1756728" y="2175510"/>
            <a:ext cx="1605280" cy="4908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en-US" altLang="zh-CN" sz="16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PART FIVE</a:t>
            </a:r>
            <a:endParaRPr lang="en-US" altLang="zh-CN" sz="16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1756728" y="2941321"/>
            <a:ext cx="5598795" cy="970915"/>
          </a:xfrm>
        </p:spPr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成员贡献与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分工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成员贡献与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分工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9"/>
            </p:custDataLst>
          </p:nvPr>
        </p:nvGraphicFramePr>
        <p:xfrm>
          <a:off x="1508760" y="1798320"/>
          <a:ext cx="8874125" cy="3333750"/>
        </p:xfrm>
        <a:graphic>
          <a:graphicData uri="http://schemas.openxmlformats.org/drawingml/2006/table">
            <a:tbl>
              <a:tblPr/>
              <a:tblGrid>
                <a:gridCol w="1560195"/>
                <a:gridCol w="1059180"/>
                <a:gridCol w="1067435"/>
                <a:gridCol w="1067435"/>
                <a:gridCol w="1069340"/>
                <a:gridCol w="1524635"/>
                <a:gridCol w="1525905"/>
              </a:tblGrid>
              <a:tr h="555625">
                <a:tc>
                  <a:txBody>
                    <a:bodyPr/>
                    <a:p>
                      <a:pPr marL="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姓名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设计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编码</a:t>
                      </a:r>
                      <a:endParaRPr 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测试</a:t>
                      </a:r>
                      <a:endParaRPr 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项目管理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小计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25"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徐培公</a:t>
                      </a:r>
                      <a:endParaRPr 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20%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23%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22%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20%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18%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103%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25"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于明睿</a:t>
                      </a:r>
                      <a:endParaRPr 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17%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23%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22%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20%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18%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100%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25"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王熠笑</a:t>
                      </a:r>
                      <a:endParaRPr 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21%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20%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22%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20%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18%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101%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25"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吴坤臻</a:t>
                      </a:r>
                      <a:endParaRPr 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22%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17%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22%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20%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18%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99%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25"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周泓宇</a:t>
                      </a:r>
                      <a:endParaRPr 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20%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17%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12%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20%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28%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indent="0" algn="ctr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97%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10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>
            <p:custDataLst>
              <p:tags r:id="rId1"/>
            </p:custDataLst>
          </p:nvPr>
        </p:nvSpPr>
        <p:spPr>
          <a:xfrm>
            <a:off x="1756728" y="2175510"/>
            <a:ext cx="1605280" cy="4908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en-US" altLang="zh-CN" sz="16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PART </a:t>
            </a:r>
            <a:r>
              <a:rPr lang="en-US" altLang="zh-CN" sz="16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SIX</a:t>
            </a:r>
            <a:endParaRPr lang="en-US" altLang="zh-CN" sz="16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1756728" y="2941321"/>
            <a:ext cx="5598795" cy="970915"/>
          </a:xfrm>
        </p:spPr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代金券分配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" y="1875790"/>
            <a:ext cx="10454005" cy="394652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代金券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分配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975" y="1875790"/>
            <a:ext cx="10461625" cy="399288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>
            <p:custDataLst>
              <p:tags r:id="rId1"/>
            </p:custDataLst>
          </p:nvPr>
        </p:nvSpPr>
        <p:spPr>
          <a:xfrm>
            <a:off x="7965383" y="276543"/>
            <a:ext cx="1659890" cy="706755"/>
          </a:xfrm>
          <a:prstGeom prst="rect">
            <a:avLst/>
          </a:prstGeom>
          <a:noFill/>
        </p:spPr>
        <p:txBody>
          <a:bodyPr wrap="square" lIns="0" rtlCol="0">
            <a:normAutofit/>
          </a:bodyPr>
          <a:lstStyle>
            <a:defPPr>
              <a:defRPr lang="zh-CN"/>
            </a:defPPr>
            <a:lvl1pPr>
              <a:defRPr sz="40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b="0">
              <a:solidFill>
                <a:schemeClr val="tx1">
                  <a:lumMod val="85000"/>
                  <a:lumOff val="15000"/>
                </a:schemeClr>
              </a:solidFill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90" name="文本框 89"/>
          <p:cNvSpPr txBox="1"/>
          <p:nvPr>
            <p:custDataLst>
              <p:tags r:id="rId2"/>
            </p:custDataLst>
          </p:nvPr>
        </p:nvSpPr>
        <p:spPr>
          <a:xfrm>
            <a:off x="7907655" y="1138555"/>
            <a:ext cx="3435350" cy="43497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产品特色与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创新点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8" name="文本框 87"/>
          <p:cNvSpPr txBox="1"/>
          <p:nvPr>
            <p:custDataLst>
              <p:tags r:id="rId3"/>
            </p:custDataLst>
          </p:nvPr>
        </p:nvSpPr>
        <p:spPr>
          <a:xfrm>
            <a:off x="6944678" y="1131253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800" b="1" spc="3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89" name="直接连接符 88"/>
          <p:cNvCxnSpPr/>
          <p:nvPr>
            <p:custDataLst>
              <p:tags r:id="rId4"/>
            </p:custDataLst>
          </p:nvPr>
        </p:nvCxnSpPr>
        <p:spPr>
          <a:xfrm>
            <a:off x="7696518" y="1138238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>
            <p:custDataLst>
              <p:tags r:id="rId5"/>
            </p:custDataLst>
          </p:nvPr>
        </p:nvSpPr>
        <p:spPr>
          <a:xfrm>
            <a:off x="6944678" y="2088198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800" b="1" spc="3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76" name="直接连接符 75"/>
          <p:cNvCxnSpPr/>
          <p:nvPr>
            <p:custDataLst>
              <p:tags r:id="rId6"/>
            </p:custDataLst>
          </p:nvPr>
        </p:nvCxnSpPr>
        <p:spPr>
          <a:xfrm>
            <a:off x="7696518" y="2095183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>
            <p:custDataLst>
              <p:tags r:id="rId7"/>
            </p:custDataLst>
          </p:nvPr>
        </p:nvSpPr>
        <p:spPr>
          <a:xfrm>
            <a:off x="7907655" y="2071370"/>
            <a:ext cx="3435350" cy="43497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架构与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关键技术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>
            <p:custDataLst>
              <p:tags r:id="rId8"/>
            </p:custDataLst>
          </p:nvPr>
        </p:nvSpPr>
        <p:spPr>
          <a:xfrm>
            <a:off x="6944678" y="3045778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800" b="1" spc="3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>
            <p:custDataLst>
              <p:tags r:id="rId9"/>
            </p:custDataLst>
          </p:nvPr>
        </p:nvCxnSpPr>
        <p:spPr>
          <a:xfrm>
            <a:off x="7696518" y="3052763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>
            <p:custDataLst>
              <p:tags r:id="rId10"/>
            </p:custDataLst>
          </p:nvPr>
        </p:nvSpPr>
        <p:spPr>
          <a:xfrm>
            <a:off x="7908290" y="3046095"/>
            <a:ext cx="3435350" cy="43497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软件测试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>
            <p:custDataLst>
              <p:tags r:id="rId11"/>
            </p:custDataLst>
          </p:nvPr>
        </p:nvSpPr>
        <p:spPr>
          <a:xfrm>
            <a:off x="6944678" y="4002723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800" b="1" spc="3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62" name="直接连接符 61"/>
          <p:cNvCxnSpPr/>
          <p:nvPr>
            <p:custDataLst>
              <p:tags r:id="rId12"/>
            </p:custDataLst>
          </p:nvPr>
        </p:nvCxnSpPr>
        <p:spPr>
          <a:xfrm>
            <a:off x="7696518" y="4009708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>
            <p:custDataLst>
              <p:tags r:id="rId13"/>
            </p:custDataLst>
          </p:nvPr>
        </p:nvSpPr>
        <p:spPr>
          <a:xfrm>
            <a:off x="7908290" y="3997325"/>
            <a:ext cx="3435350" cy="43497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软件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运维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14"/>
            </p:custDataLst>
          </p:nvPr>
        </p:nvSpPr>
        <p:spPr>
          <a:xfrm>
            <a:off x="6944678" y="4959668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05</a:t>
            </a:r>
            <a:endParaRPr lang="en-US" altLang="zh-CN" sz="2800" b="1" spc="3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57" name="直接连接符 56"/>
          <p:cNvCxnSpPr/>
          <p:nvPr>
            <p:custDataLst>
              <p:tags r:id="rId15"/>
            </p:custDataLst>
          </p:nvPr>
        </p:nvCxnSpPr>
        <p:spPr>
          <a:xfrm>
            <a:off x="7696518" y="4966653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>
            <p:custDataLst>
              <p:tags r:id="rId16"/>
            </p:custDataLst>
          </p:nvPr>
        </p:nvSpPr>
        <p:spPr>
          <a:xfrm>
            <a:off x="7907655" y="4948555"/>
            <a:ext cx="3435350" cy="43497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成员贡献与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分工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7"/>
            </p:custDataLst>
          </p:nvPr>
        </p:nvSpPr>
        <p:spPr>
          <a:xfrm>
            <a:off x="6944678" y="5917248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06</a:t>
            </a:r>
            <a:endParaRPr lang="en-US" altLang="zh-CN" sz="2800" b="1" spc="3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18"/>
            </p:custDataLst>
          </p:nvPr>
        </p:nvCxnSpPr>
        <p:spPr>
          <a:xfrm>
            <a:off x="7696518" y="5924233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19"/>
            </p:custDataLst>
          </p:nvPr>
        </p:nvSpPr>
        <p:spPr>
          <a:xfrm>
            <a:off x="7908290" y="5899785"/>
            <a:ext cx="3435350" cy="43497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代金券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分配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谢谢观看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>
            <p:custDataLst>
              <p:tags r:id="rId1"/>
            </p:custDataLst>
          </p:nvPr>
        </p:nvSpPr>
        <p:spPr>
          <a:xfrm>
            <a:off x="1756728" y="2175510"/>
            <a:ext cx="1605280" cy="4908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en-US" altLang="zh-CN" sz="16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PART ONE</a:t>
            </a:r>
            <a:endParaRPr lang="en-US" altLang="zh-CN" sz="16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1756728" y="2941321"/>
            <a:ext cx="5598795" cy="970915"/>
          </a:xfrm>
        </p:spPr>
        <p:txBody>
          <a:bodyPr wrap="square">
            <a:normAutofit fontScale="90000"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产品特色与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创新点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微服务架构： 项目采用了Spring Cloud的微服务架构，实现了服务的高可用性、扩展性和易维护性。</a:t>
            </a:r>
            <a:endParaRPr lang="zh-CN" altLang="en-US" sz="1600" spc="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多实例部署：项目对于每个微服务的模块均实现了多实例部署，提高了服务的稳定性和</a:t>
            </a: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性能。</a:t>
            </a:r>
            <a:endParaRPr lang="zh-CN" altLang="en-US" sz="1600" spc="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实时通信： 通过WebSocket技术，实现了系统的实时聊天功能，提升了用户体验。</a:t>
            </a:r>
            <a:endParaRPr lang="zh-CN" altLang="en-US" sz="1600" spc="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负载均衡与服务发现： Nginx用于反向代理与负载均衡，Nacos用于服务注册和发现，确保了系统的高效运行。</a:t>
            </a:r>
            <a:endParaRPr lang="zh-CN" altLang="en-US" sz="1600" spc="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流量控制与服务保护： Sentinel用于流量监控管理、熔断与降级，保障微服务在高负载下的稳定性。</a:t>
            </a:r>
            <a:endParaRPr lang="zh-CN" altLang="en-US" sz="1600" spc="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数据库多样性： 采用MySQL和MongoDB相结合的数据库架构，满足不同业务需求。</a:t>
            </a:r>
            <a:endParaRPr lang="zh-CN" altLang="en-US" sz="1600" spc="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自动化运维： 华为云的API Gateway和Function Graph用于监控后端实例的状态，并在发生故障时自动重启，确保系统的高可用性。</a:t>
            </a:r>
            <a:endParaRPr lang="zh-CN" altLang="en-US" sz="1600" spc="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产品特色与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创新点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>
            <p:custDataLst>
              <p:tags r:id="rId1"/>
            </p:custDataLst>
          </p:nvPr>
        </p:nvSpPr>
        <p:spPr>
          <a:xfrm>
            <a:off x="1756728" y="2175510"/>
            <a:ext cx="1605280" cy="4908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en-US" altLang="zh-CN" sz="16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PART TWO</a:t>
            </a:r>
            <a:endParaRPr lang="en-US" altLang="zh-CN" sz="16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1756728" y="2941321"/>
            <a:ext cx="5598795" cy="970915"/>
          </a:xfrm>
        </p:spPr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架构与关键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技术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7" name="图片 1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18" name="图片 1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架构与关键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技术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 bwMode="auto">
          <a:xfrm>
            <a:off x="3364138" y="2592385"/>
            <a:ext cx="2358751" cy="2228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90000" tIns="46800" rIns="90000" bIns="46800" anchor="ctr" anchorCtr="1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架构风格采用了微服务架构，支持系统的模块化、灵活性和可扩展性。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五边形 16"/>
          <p:cNvSpPr/>
          <p:nvPr>
            <p:custDataLst>
              <p:tags r:id="rId10"/>
            </p:custDataLst>
          </p:nvPr>
        </p:nvSpPr>
        <p:spPr bwMode="auto">
          <a:xfrm>
            <a:off x="3365943" y="2085587"/>
            <a:ext cx="2721150" cy="458134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  <a:effectLst/>
        </p:spPr>
        <p:txBody>
          <a:bodyPr vert="horz" wrap="square" lIns="91440" tIns="0" rIns="91440" bIns="0" anchor="ctr" anchorCtr="1" compatLnSpc="1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11"/>
            </p:custDataLst>
          </p:nvPr>
        </p:nvSpPr>
        <p:spPr bwMode="auto">
          <a:xfrm>
            <a:off x="5951710" y="2592385"/>
            <a:ext cx="2358751" cy="2228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  <a:round/>
          </a:ln>
        </p:spPr>
        <p:txBody>
          <a:bodyPr vert="horz" wrap="square" lIns="90000" tIns="46800" rIns="90000" bIns="46800" anchor="ctr" anchorCtr="1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项目中运用了代理模式、</a:t>
            </a:r>
            <a:r>
              <a:rPr lang="zh-CN" altLang="en-US" sz="16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工厂模式与命令模式，优化了系统的模块化设计和代码的可维护性。</a:t>
            </a:r>
            <a:endParaRPr lang="zh-CN" altLang="en-US" sz="1600" spc="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燕尾形 13"/>
          <p:cNvSpPr/>
          <p:nvPr>
            <p:custDataLst>
              <p:tags r:id="rId12"/>
            </p:custDataLst>
          </p:nvPr>
        </p:nvSpPr>
        <p:spPr bwMode="auto">
          <a:xfrm>
            <a:off x="5953515" y="2085586"/>
            <a:ext cx="2721150" cy="458135"/>
          </a:xfrm>
          <a:prstGeom prst="chevron">
            <a:avLst/>
          </a:prstGeom>
          <a:solidFill>
            <a:schemeClr val="accent2"/>
          </a:solidFill>
          <a:ln w="19050">
            <a:noFill/>
            <a:round/>
          </a:ln>
          <a:effectLst/>
        </p:spPr>
        <p:txBody>
          <a:bodyPr vert="horz" wrap="square" lIns="91440" tIns="0" rIns="91440" bIns="0" anchor="ctr" anchorCtr="1" compatLnSpc="1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3656379" y="2122806"/>
            <a:ext cx="2140278" cy="383695"/>
          </a:xfrm>
          <a:prstGeom prst="rect">
            <a:avLst/>
          </a:prstGeom>
          <a:noFill/>
        </p:spPr>
        <p:txBody>
          <a:bodyPr wrap="square" bIns="0" rtlCol="0" anchor="ctr" anchorCtr="0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微服务</a:t>
            </a:r>
            <a:r>
              <a:rPr lang="zh-CN" altLang="en-US" sz="2000" b="1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架构</a:t>
            </a:r>
            <a:endParaRPr lang="zh-CN" altLang="en-US" sz="2000" b="1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4"/>
            </p:custDataLst>
          </p:nvPr>
        </p:nvSpPr>
        <p:spPr>
          <a:xfrm>
            <a:off x="6243951" y="2122806"/>
            <a:ext cx="2140278" cy="383695"/>
          </a:xfrm>
          <a:prstGeom prst="rect">
            <a:avLst/>
          </a:prstGeom>
          <a:noFill/>
        </p:spPr>
        <p:txBody>
          <a:bodyPr wrap="square" bIns="0" rtlCol="0" anchor="ctr" anchorCtr="0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设计</a:t>
            </a:r>
            <a:r>
              <a:rPr lang="zh-CN" altLang="en-US" sz="2000" b="1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模式</a:t>
            </a:r>
            <a:endParaRPr lang="zh-CN" altLang="en-US" sz="2000" b="1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5"/>
            </p:custDataLst>
          </p:nvPr>
        </p:nvSpPr>
        <p:spPr>
          <a:xfrm>
            <a:off x="6047976" y="2122589"/>
            <a:ext cx="2492397" cy="645330"/>
          </a:xfrm>
          <a:prstGeom prst="rect">
            <a:avLst/>
          </a:prstGeom>
          <a:noFill/>
        </p:spPr>
        <p:txBody>
          <a:bodyPr wrap="square" lIns="91440" tIns="0" rIns="91440" bIns="0" rtlCol="0" anchor="b" anchorCtr="0">
            <a:normAutofit/>
          </a:bodyPr>
          <a:lstStyle/>
          <a:p>
            <a:pPr algn="ctr">
              <a:lnSpc>
                <a:spcPct val="130000"/>
              </a:lnSpc>
            </a:pPr>
            <a:endParaRPr lang="en-US" altLang="zh-CN" sz="3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3455086" y="2122589"/>
            <a:ext cx="2492397" cy="645330"/>
          </a:xfrm>
          <a:prstGeom prst="rect">
            <a:avLst/>
          </a:prstGeom>
          <a:noFill/>
        </p:spPr>
        <p:txBody>
          <a:bodyPr wrap="square" lIns="91440" tIns="0" rIns="91440" bIns="0" rtlCol="0" anchor="b" anchorCtr="0">
            <a:normAutofit/>
          </a:bodyPr>
          <a:lstStyle/>
          <a:p>
            <a:pPr algn="ctr">
              <a:lnSpc>
                <a:spcPct val="130000"/>
              </a:lnSpc>
            </a:pPr>
            <a:endParaRPr lang="en-US" altLang="zh-CN" sz="3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4" name="图片 23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25" name="图片 24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架构与关键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技术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9"/>
            </p:custDataLst>
          </p:nvPr>
        </p:nvCxnSpPr>
        <p:spPr>
          <a:xfrm>
            <a:off x="1606538" y="5611497"/>
            <a:ext cx="8974317" cy="18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平行四边形 6"/>
          <p:cNvSpPr/>
          <p:nvPr>
            <p:custDataLst>
              <p:tags r:id="rId10"/>
            </p:custDataLst>
          </p:nvPr>
        </p:nvSpPr>
        <p:spPr>
          <a:xfrm>
            <a:off x="5155250" y="1990848"/>
            <a:ext cx="1782628" cy="902616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平行四边形 7"/>
          <p:cNvSpPr/>
          <p:nvPr>
            <p:custDataLst>
              <p:tags r:id="rId11"/>
            </p:custDataLst>
          </p:nvPr>
        </p:nvSpPr>
        <p:spPr>
          <a:xfrm>
            <a:off x="2519499" y="4177857"/>
            <a:ext cx="1782628" cy="902616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>
            <a:normAutofit/>
          </a:bodyPr>
          <a:lstStyle/>
          <a:p>
            <a:pPr algn="ctr"/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平行四边形 8"/>
          <p:cNvSpPr/>
          <p:nvPr>
            <p:custDataLst>
              <p:tags r:id="rId12"/>
            </p:custDataLst>
          </p:nvPr>
        </p:nvSpPr>
        <p:spPr>
          <a:xfrm>
            <a:off x="4263939" y="4177857"/>
            <a:ext cx="1782628" cy="902616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>
            <a:normAutofit/>
          </a:bodyPr>
          <a:lstStyle/>
          <a:p>
            <a:pPr algn="ctr"/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平行四边形 9"/>
          <p:cNvSpPr/>
          <p:nvPr>
            <p:custDataLst>
              <p:tags r:id="rId13"/>
            </p:custDataLst>
          </p:nvPr>
        </p:nvSpPr>
        <p:spPr>
          <a:xfrm>
            <a:off x="6008379" y="4177857"/>
            <a:ext cx="1782628" cy="902616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>
            <a:normAutofit/>
          </a:bodyPr>
          <a:lstStyle/>
          <a:p>
            <a:pPr algn="ctr"/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平行四边形 11"/>
          <p:cNvSpPr/>
          <p:nvPr>
            <p:custDataLst>
              <p:tags r:id="rId14"/>
            </p:custDataLst>
          </p:nvPr>
        </p:nvSpPr>
        <p:spPr>
          <a:xfrm>
            <a:off x="7752819" y="4177857"/>
            <a:ext cx="1782628" cy="902616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>
            <a:normAutofit/>
          </a:bodyPr>
          <a:lstStyle/>
          <a:p>
            <a:pPr algn="ctr"/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3" name="肘形连接符 36"/>
          <p:cNvCxnSpPr/>
          <p:nvPr>
            <p:custDataLst>
              <p:tags r:id="rId15"/>
            </p:custDataLst>
          </p:nvPr>
        </p:nvCxnSpPr>
        <p:spPr>
          <a:xfrm rot="5400000" flipV="1">
            <a:off x="6796334" y="2172558"/>
            <a:ext cx="1132840" cy="2593340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37"/>
          <p:cNvCxnSpPr/>
          <p:nvPr>
            <p:custDataLst>
              <p:tags r:id="rId16"/>
            </p:custDataLst>
          </p:nvPr>
        </p:nvCxnSpPr>
        <p:spPr>
          <a:xfrm rot="16200000" flipH="1" flipV="1">
            <a:off x="4202994" y="2172558"/>
            <a:ext cx="1132840" cy="2593340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34"/>
          <p:cNvCxnSpPr/>
          <p:nvPr>
            <p:custDataLst>
              <p:tags r:id="rId17"/>
            </p:custDataLst>
          </p:nvPr>
        </p:nvCxnSpPr>
        <p:spPr>
          <a:xfrm rot="5400000" flipV="1">
            <a:off x="4917369" y="3735293"/>
            <a:ext cx="575310" cy="1270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35"/>
          <p:cNvCxnSpPr/>
          <p:nvPr>
            <p:custDataLst>
              <p:tags r:id="rId18"/>
            </p:custDataLst>
          </p:nvPr>
        </p:nvCxnSpPr>
        <p:spPr>
          <a:xfrm rot="5400000" flipV="1">
            <a:off x="6650284" y="3744183"/>
            <a:ext cx="575310" cy="1270"/>
          </a:xfrm>
          <a:prstGeom prst="bentConnector3">
            <a:avLst>
              <a:gd name="adj1" fmla="val 50001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9"/>
            </p:custDataLst>
          </p:nvPr>
        </p:nvSpPr>
        <p:spPr>
          <a:xfrm>
            <a:off x="5327771" y="2131043"/>
            <a:ext cx="1437587" cy="622226"/>
          </a:xfrm>
          <a:prstGeom prst="rect">
            <a:avLst/>
          </a:prstGeom>
          <a:noFill/>
        </p:spPr>
        <p:txBody>
          <a:bodyPr wrap="square" rtlCol="0" anchor="ctr">
            <a:normAutofit fontScale="8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关键技术</a:t>
            </a:r>
            <a:r>
              <a:rPr lang="zh-CN" altLang="en-US" sz="20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栈</a:t>
            </a:r>
            <a:endParaRPr lang="zh-CN" altLang="en-US" sz="20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0"/>
            </p:custDataLst>
          </p:nvPr>
        </p:nvSpPr>
        <p:spPr>
          <a:xfrm>
            <a:off x="2692020" y="4318052"/>
            <a:ext cx="1437587" cy="622226"/>
          </a:xfrm>
          <a:prstGeom prst="rect">
            <a:avLst/>
          </a:prstGeom>
          <a:noFill/>
        </p:spPr>
        <p:txBody>
          <a:bodyPr wrap="square" rtlCol="0" anchor="ctr">
            <a:normAutofit fontScale="7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Spring </a:t>
            </a:r>
            <a:r>
              <a:rPr lang="en-US" altLang="zh-CN" sz="20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cloud</a:t>
            </a:r>
            <a:endParaRPr lang="en-US" altLang="zh-CN" sz="20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1"/>
            </p:custDataLst>
          </p:nvPr>
        </p:nvSpPr>
        <p:spPr>
          <a:xfrm>
            <a:off x="4436460" y="4318052"/>
            <a:ext cx="1437587" cy="6222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nginx</a:t>
            </a:r>
            <a:endParaRPr lang="en-US" altLang="zh-CN" sz="20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22"/>
            </p:custDataLst>
          </p:nvPr>
        </p:nvSpPr>
        <p:spPr>
          <a:xfrm>
            <a:off x="6180900" y="4318052"/>
            <a:ext cx="1437587" cy="6222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naco</a:t>
            </a:r>
            <a:r>
              <a:rPr lang="en-US" altLang="zh-CN" sz="20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</a:t>
            </a:r>
            <a:endParaRPr lang="en-US" altLang="zh-CN" sz="20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23"/>
            </p:custDataLst>
          </p:nvPr>
        </p:nvSpPr>
        <p:spPr>
          <a:xfrm>
            <a:off x="7925340" y="4318052"/>
            <a:ext cx="1437587" cy="622226"/>
          </a:xfrm>
          <a:prstGeom prst="rect">
            <a:avLst/>
          </a:prstGeom>
          <a:noFill/>
        </p:spPr>
        <p:txBody>
          <a:bodyPr wrap="square" rtlCol="0" anchor="ctr">
            <a:normAutofit fontScale="7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api </a:t>
            </a:r>
            <a:r>
              <a:rPr lang="en-US" altLang="zh-CN" sz="20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gateway</a:t>
            </a:r>
            <a:endParaRPr lang="en-US" altLang="zh-CN" sz="20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1" name="图片 2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22" name="图片 21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架构与关键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技术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9"/>
            </p:custDataLst>
          </p:nvPr>
        </p:nvCxnSpPr>
        <p:spPr>
          <a:xfrm>
            <a:off x="1606538" y="5611497"/>
            <a:ext cx="8974317" cy="18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平行四边形 6"/>
          <p:cNvSpPr/>
          <p:nvPr>
            <p:custDataLst>
              <p:tags r:id="rId10"/>
            </p:custDataLst>
          </p:nvPr>
        </p:nvSpPr>
        <p:spPr>
          <a:xfrm>
            <a:off x="5155250" y="1990848"/>
            <a:ext cx="1782628" cy="902616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>
            <a:normAutofit/>
          </a:bodyPr>
          <a:lstStyle/>
          <a:p>
            <a:pPr algn="ctr"/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平行四边形 7"/>
          <p:cNvSpPr/>
          <p:nvPr>
            <p:custDataLst>
              <p:tags r:id="rId11"/>
            </p:custDataLst>
          </p:nvPr>
        </p:nvSpPr>
        <p:spPr>
          <a:xfrm>
            <a:off x="3420237" y="4177857"/>
            <a:ext cx="1782628" cy="902616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>
            <a:normAutofit/>
          </a:bodyPr>
          <a:lstStyle/>
          <a:p>
            <a:pPr algn="ctr"/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平行四边形 8"/>
          <p:cNvSpPr/>
          <p:nvPr>
            <p:custDataLst>
              <p:tags r:id="rId12"/>
            </p:custDataLst>
          </p:nvPr>
        </p:nvSpPr>
        <p:spPr>
          <a:xfrm>
            <a:off x="5164677" y="4177857"/>
            <a:ext cx="1782628" cy="902616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>
            <a:normAutofit/>
          </a:bodyPr>
          <a:lstStyle/>
          <a:p>
            <a:pPr algn="ctr"/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平行四边形 9"/>
          <p:cNvSpPr/>
          <p:nvPr>
            <p:custDataLst>
              <p:tags r:id="rId13"/>
            </p:custDataLst>
          </p:nvPr>
        </p:nvSpPr>
        <p:spPr>
          <a:xfrm>
            <a:off x="6909117" y="4177857"/>
            <a:ext cx="1782628" cy="902616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1">
            <a:normAutofit/>
          </a:bodyPr>
          <a:lstStyle/>
          <a:p>
            <a:pPr algn="ctr"/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2" name="肘形连接符 32"/>
          <p:cNvCxnSpPr/>
          <p:nvPr>
            <p:custDataLst>
              <p:tags r:id="rId14"/>
            </p:custDataLst>
          </p:nvPr>
        </p:nvCxnSpPr>
        <p:spPr>
          <a:xfrm rot="5400000" flipV="1">
            <a:off x="6356279" y="2608803"/>
            <a:ext cx="1132840" cy="1720850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33"/>
          <p:cNvCxnSpPr/>
          <p:nvPr>
            <p:custDataLst>
              <p:tags r:id="rId15"/>
            </p:custDataLst>
          </p:nvPr>
        </p:nvCxnSpPr>
        <p:spPr>
          <a:xfrm rot="16200000" flipH="1" flipV="1">
            <a:off x="4635429" y="2608803"/>
            <a:ext cx="1132840" cy="1720850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29"/>
          <p:cNvCxnSpPr/>
          <p:nvPr>
            <p:custDataLst>
              <p:tags r:id="rId16"/>
            </p:custDataLst>
          </p:nvPr>
        </p:nvCxnSpPr>
        <p:spPr>
          <a:xfrm rot="5400000" flipV="1">
            <a:off x="5775254" y="3744818"/>
            <a:ext cx="575310" cy="635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7"/>
            </p:custDataLst>
          </p:nvPr>
        </p:nvSpPr>
        <p:spPr>
          <a:xfrm>
            <a:off x="5327771" y="2131043"/>
            <a:ext cx="1437587" cy="622226"/>
          </a:xfrm>
          <a:prstGeom prst="rect">
            <a:avLst/>
          </a:prstGeom>
          <a:noFill/>
        </p:spPr>
        <p:txBody>
          <a:bodyPr wrap="square" rtlCol="0" anchor="ctr">
            <a:normAutofit fontScale="8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</a:t>
            </a:r>
            <a:r>
              <a:rPr lang="zh-CN" altLang="en-US" sz="20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技术栈</a:t>
            </a:r>
            <a:endParaRPr lang="zh-CN" altLang="en-US" sz="20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8"/>
            </p:custDataLst>
          </p:nvPr>
        </p:nvSpPr>
        <p:spPr>
          <a:xfrm>
            <a:off x="3592758" y="4318052"/>
            <a:ext cx="1437587" cy="6222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sentinel</a:t>
            </a:r>
            <a:endParaRPr lang="en-US" altLang="zh-CN" sz="20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9"/>
            </p:custDataLst>
          </p:nvPr>
        </p:nvSpPr>
        <p:spPr>
          <a:xfrm>
            <a:off x="5337198" y="4318052"/>
            <a:ext cx="1437587" cy="622226"/>
          </a:xfrm>
          <a:prstGeom prst="rect">
            <a:avLst/>
          </a:prstGeom>
          <a:noFill/>
        </p:spPr>
        <p:txBody>
          <a:bodyPr wrap="square" rtlCol="0" anchor="ctr">
            <a:normAutofit fontScale="7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非关系型</a:t>
            </a:r>
            <a:r>
              <a:rPr lang="zh-CN" altLang="en-US" sz="20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数据库</a:t>
            </a:r>
            <a:endParaRPr lang="zh-CN" altLang="en-US" sz="20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0"/>
            </p:custDataLst>
          </p:nvPr>
        </p:nvSpPr>
        <p:spPr>
          <a:xfrm>
            <a:off x="7081638" y="4318052"/>
            <a:ext cx="1437587" cy="622226"/>
          </a:xfrm>
          <a:prstGeom prst="rect">
            <a:avLst/>
          </a:prstGeom>
          <a:noFill/>
        </p:spPr>
        <p:txBody>
          <a:bodyPr wrap="square" rtlCol="0" anchor="ctr">
            <a:normAutofit fontScale="7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websocket</a:t>
            </a:r>
            <a:endParaRPr lang="en-US" altLang="zh-CN" sz="20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>
            <p:custDataLst>
              <p:tags r:id="rId1"/>
            </p:custDataLst>
          </p:nvPr>
        </p:nvSpPr>
        <p:spPr>
          <a:xfrm>
            <a:off x="1756728" y="2175510"/>
            <a:ext cx="1605280" cy="4908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en-US" altLang="zh-CN" sz="1600" b="1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PART THREE</a:t>
            </a:r>
            <a:endParaRPr lang="en-US" altLang="zh-CN" sz="1600" b="1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1756728" y="2941321"/>
            <a:ext cx="5598795" cy="970915"/>
          </a:xfrm>
        </p:spPr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软件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测试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05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05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TEMPLATE_THUMBS_INDEX" val="1、4、7、9、11、12、13、14、15、16、19、22、26、30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05"/>
</p:tagLst>
</file>

<file path=ppt/tags/tag14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05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05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TEMPLATE_THUMBS_INDEX" val="1、4、7、9、11、12、13、14、15、16、19、22、26、30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05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605_1*i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1*i*2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285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团队业绩报告"/>
  <p:tag name="KSO_WM_UNIT_ISNUMDGMTITLE" val="0"/>
</p:tagLst>
</file>

<file path=ppt/tags/tag286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605_1*b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副标题内容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87.xml><?xml version="1.0" encoding="utf-8"?>
<p:tagLst xmlns:p="http://schemas.openxmlformats.org/presentationml/2006/main">
  <p:tag name="KSO_WM_TEMPLATE_THUMBS_INDEX" val="1、4、7、9、11、12、13、14、15、16、19、22、26、30、31"/>
  <p:tag name="KSO_WM_SLIDE_ID" val="custom2020460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605"/>
  <p:tag name="KSO_WM_SLIDE_LAYOUT" val="a_b"/>
  <p:tag name="KSO_WM_SLIDE_LAYOUT_CNT" val="1_1"/>
  <p:tag name="KSO_WM_SPECIAL_SOURCE" val="bdnull"/>
</p:tagLst>
</file>

<file path=ppt/tags/tag288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605_5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目录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4605_5*l_h_a*1_1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411.27496062992134,&quot;left&quot;:546.8250393700788,&quot;top&quot;:89.07503937007871,&quot;width&quot;:346.37496062992125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605_5*l_h_i*1_1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  <p:tag name="KSO_WM_DIAGRAM_VIRTUALLY_FRAME" val="{&quot;height&quot;:411.27496062992134,&quot;left&quot;:546.8250393700788,&quot;top&quot;:89.07503937007871,&quot;width&quot;:346.37496062992125}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4605_5*l_h_i*1_1_2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  <p:tag name="KSO_WM_DIAGRAM_VIRTUALLY_FRAME" val="{&quot;height&quot;:411.27496062992134,&quot;left&quot;:546.8250393700788,&quot;top&quot;:89.07503937007871,&quot;width&quot;:346.37496062992125}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605_5*l_h_i*1_2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  <p:tag name="KSO_WM_DIAGRAM_VIRTUALLY_FRAME" val="{&quot;height&quot;:411.27496062992134,&quot;left&quot;:546.8250393700788,&quot;top&quot;:89.07503937007871,&quot;width&quot;:346.37496062992125}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4605_5*l_h_i*1_2_2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  <p:tag name="KSO_WM_DIAGRAM_VIRTUALLY_FRAME" val="{&quot;height&quot;:411.27496062992134,&quot;left&quot;:546.8250393700788,&quot;top&quot;:89.07503937007871,&quot;width&quot;:346.37496062992125}"/>
</p:tagLst>
</file>

<file path=ppt/tags/tag294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4605_5*l_h_a*1_2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411.27496062992134,&quot;left&quot;:546.8250393700788,&quot;top&quot;:89.07503937007871,&quot;width&quot;:346.37496062992125}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605_5*l_h_i*1_3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  <p:tag name="KSO_WM_DIAGRAM_VIRTUALLY_FRAME" val="{&quot;height&quot;:411.27496062992134,&quot;left&quot;:546.8250393700788,&quot;top&quot;:89.07503937007871,&quot;width&quot;:346.37496062992125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4605_5*l_h_i*1_3_2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  <p:tag name="KSO_WM_DIAGRAM_VIRTUALLY_FRAME" val="{&quot;height&quot;:411.27496062992134,&quot;left&quot;:546.8250393700788,&quot;top&quot;:89.07503937007871,&quot;width&quot;:346.37496062992125}"/>
</p:tagLst>
</file>

<file path=ppt/tags/tag297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4605_5*l_h_a*1_3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411.27496062992134,&quot;left&quot;:546.8250393700788,&quot;top&quot;:89.07503937007871,&quot;width&quot;:346.37496062992125}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605_5*l_h_i*1_4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  <p:tag name="KSO_WM_DIAGRAM_VIRTUALLY_FRAME" val="{&quot;height&quot;:411.27496062992134,&quot;left&quot;:546.8250393700788,&quot;top&quot;:89.07503937007871,&quot;width&quot;:346.37496062992125}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4605_5*l_h_i*1_4_2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  <p:tag name="KSO_WM_DIAGRAM_VIRTUALLY_FRAME" val="{&quot;height&quot;:411.27496062992134,&quot;left&quot;:546.8250393700788,&quot;top&quot;:89.07503937007871,&quot;width&quot;:346.37496062992125}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4605_5*l_h_a*1_4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411.27496062992134,&quot;left&quot;:546.8250393700788,&quot;top&quot;:89.07503937007871,&quot;width&quot;:346.37496062992125}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custom20204605_5*l_h_i*1_5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  <p:tag name="KSO_WM_DIAGRAM_VIRTUALLY_FRAME" val="{&quot;height&quot;:411.27496062992134,&quot;left&quot;:546.8250393700788,&quot;top&quot;:89.07503937007871,&quot;width&quot;:346.37496062992125}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4605_5*l_h_i*1_5_2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  <p:tag name="KSO_WM_DIAGRAM_VIRTUALLY_FRAME" val="{&quot;height&quot;:411.27496062992134,&quot;left&quot;:546.8250393700788,&quot;top&quot;:89.07503937007871,&quot;width&quot;:346.37496062992125}"/>
</p:tagLst>
</file>

<file path=ppt/tags/tag303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custom20204605_5*l_h_a*1_5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411.27496062992134,&quot;left&quot;:546.8250393700788,&quot;top&quot;:89.07503937007871,&quot;width&quot;:346.37496062992125}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custom20204605_5*l_h_i*1_5_1"/>
  <p:tag name="KSO_WM_TEMPLATE_CATEGORY" val="custom"/>
  <p:tag name="KSO_WM_TEMPLATE_INDEX" val="20204605"/>
  <p:tag name="KSO_WM_UNIT_LAYERLEVEL" val="1_1_1"/>
  <p:tag name="KSO_WM_TAG_VERSION" val="1.0"/>
  <p:tag name="KSO_WM_UNIT_TEXT_FILL_FORE_SCHEMECOLOR_INDEX" val="1"/>
  <p:tag name="KSO_WM_UNIT_TEXT_FILL_TYPE" val="1"/>
  <p:tag name="KSO_WM_UNIT_USESOURCEFORMAT_APPLY" val="1"/>
  <p:tag name="KSO_WM_DIAGRAM_VIRTUALLY_FRAME" val="{&quot;height&quot;:370.95,&quot;left&quot;:546.8250393700788,&quot;top&quot;:129.4,&quot;width&quot;:346.37496062992125}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4605_5*l_h_i*1_5_2"/>
  <p:tag name="KSO_WM_TEMPLATE_CATEGORY" val="custom"/>
  <p:tag name="KSO_WM_TEMPLATE_INDEX" val="20204605"/>
  <p:tag name="KSO_WM_UNIT_LAYERLEVEL" val="1_1_1"/>
  <p:tag name="KSO_WM_TAG_VERSION" val="1.0"/>
  <p:tag name="KSO_WM_UNIT_LINE_FORE_SCHEMECOLOR_INDEX" val="5"/>
  <p:tag name="KSO_WM_UNIT_LINE_FILL_TYPE" val="2"/>
  <p:tag name="KSO_WM_UNIT_USESOURCEFORMAT_APPLY" val="1"/>
  <p:tag name="KSO_WM_DIAGRAM_VIRTUALLY_FRAME" val="{&quot;height&quot;:370.95,&quot;left&quot;:546.8250393700788,&quot;top&quot;:129.4,&quot;width&quot;:346.37496062992125}"/>
</p:tagLst>
</file>

<file path=ppt/tags/tag306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custom20204605_5*l_h_a*1_5_1"/>
  <p:tag name="KSO_WM_TEMPLATE_CATEGORY" val="custom"/>
  <p:tag name="KSO_WM_TEMPLATE_INDEX" val="20204605"/>
  <p:tag name="KSO_WM_UNIT_LAYERLEVEL" val="1_1_1"/>
  <p:tag name="KSO_WM_TAG_VERSION" val="1.0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370.95,&quot;left&quot;:546.8250393700788,&quot;top&quot;:129.4,&quot;width&quot;:346.37496062992125}"/>
</p:tagLst>
</file>

<file path=ppt/tags/tag307.xml><?xml version="1.0" encoding="utf-8"?>
<p:tagLst xmlns:p="http://schemas.openxmlformats.org/presentationml/2006/main">
  <p:tag name="KSO_WM_SLIDE_ID" val="custom20204605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05"/>
  <p:tag name="KSO_WM_SLIDE_LAYOUT" val="a_l"/>
  <p:tag name="KSO_WM_SLIDE_LAYOUT_CNT" val="1_1"/>
  <p:tag name="KSO_WM_SPECIAL_SOURCE" val="bdnull"/>
</p:tagLst>
</file>

<file path=ppt/tags/tag308.xml><?xml version="1.0" encoding="utf-8"?>
<p:tagLst xmlns:p="http://schemas.openxmlformats.org/presentationml/2006/main"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605_7*e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PART ONE"/>
</p:tagLst>
</file>

<file path=ppt/tags/tag309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7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ID" val="custom2020460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605"/>
  <p:tag name="KSO_WM_SLIDE_LAYOUT" val="a_b_e"/>
  <p:tag name="KSO_WM_SLIDE_LAYOUT_CNT" val="1_1_1"/>
  <p:tag name="KSO_WM_SPECIAL_SOURCE" val="bdnull"/>
</p:tagLst>
</file>

<file path=ppt/tags/tag3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605_8*i*1"/>
  <p:tag name="KSO_WM_TEMPLATE_CATEGORY" val="custom"/>
  <p:tag name="KSO_WM_TEMPLATE_INDEX" val="20204605"/>
  <p:tag name="KSO_WM_UNIT_BK_DARK_LIGHT" val="2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8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8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605_8*i*4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605_8*f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SUBTYPE" val="a"/>
</p:tagLst>
</file>

<file path=ppt/tags/tag31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8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31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605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605"/>
  <p:tag name="KSO_WM_SLIDE_LAYOUT" val="a_f_i"/>
  <p:tag name="KSO_WM_SLIDE_LAYOUT_CNT" val="1_1_1"/>
  <p:tag name="KSO_WM_SPECIAL_SOURCE" val="bdnull"/>
</p:tagLst>
</file>

<file path=ppt/tags/tag318.xml><?xml version="1.0" encoding="utf-8"?>
<p:tagLst xmlns:p="http://schemas.openxmlformats.org/presentationml/2006/main"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605_7*e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PART ONE"/>
</p:tagLst>
</file>

<file path=ppt/tags/tag319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7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ID" val="custom2020460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605"/>
  <p:tag name="KSO_WM_SLIDE_LAYOUT" val="a_b_e"/>
  <p:tag name="KSO_WM_SLIDE_LAYOUT_CNT" val="1_1_1"/>
  <p:tag name="KSO_WM_SPECIAL_SOURCE" val="bdnull"/>
</p:tagLst>
</file>

<file path=ppt/tags/tag3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h"/>
  <p:tag name="KSO_WM_UNIT_TYPE" val="i"/>
  <p:tag name="KSO_WM_UNIT_INDEX" val="1"/>
  <p:tag name="KSO_WM_UNIT_ID" val="custom20204605_20*i*1"/>
  <p:tag name="KSO_WM_TEMPLATE_CATEGORY" val="custom"/>
  <p:tag name="KSO_WM_TEMPLATE_INDEX" val="20204605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custom20204605_20*i*2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2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custom20204605_20*i*3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2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4605_20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custom20204605_20*m_h_f*1_1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  <p:tag name="KSO_WM_DIAGRAM_VIRTUALLY_FRAME" val="{&quot;height&quot;:268.7420472440946,&quot;left&quot;:264.89275590551176,&quot;top&quot;:164.21937007874016,&quot;width&quot;:424.00173228346455}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4605_20*m_h_i*1_1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268.7420472440946,&quot;left&quot;:264.89275590551176,&quot;top&quot;:164.21937007874016,&quot;width&quot;:424.00173228346455}"/>
</p:tagLst>
</file>

<file path=ppt/tags/tag327.xml><?xml version="1.0" encoding="utf-8"?>
<p:tagLst xmlns:p="http://schemas.openxmlformats.org/presentationml/2006/main"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custom20204605_20*m_h_f*1_2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  <p:tag name="KSO_WM_DIAGRAM_VIRTUALLY_FRAME" val="{&quot;height&quot;:268.7420472440946,&quot;left&quot;:264.89275590551176,&quot;top&quot;:164.21937007874016,&quot;width&quot;:424.00173228346455}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4605_20*m_h_i*1_2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268.7420472440946,&quot;left&quot;:264.89275590551176,&quot;top&quot;:164.21937007874016,&quot;width&quot;:424.00173228346455}"/>
</p:tagLst>
</file>

<file path=ppt/tags/tag329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4605_20*m_h_a*1_1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  <p:tag name="KSO_WM_DIAGRAM_VIRTUALLY_FRAME" val="{&quot;height&quot;:268.7420472440946,&quot;left&quot;:264.89275590551176,&quot;top&quot;:164.21937007874016,&quot;width&quot;:424.00173228346455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4605_20*m_h_a*1_2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  <p:tag name="KSO_WM_DIAGRAM_VIRTUALLY_FRAME" val="{&quot;height&quot;:268.7420472440946,&quot;left&quot;:264.89275590551176,&quot;top&quot;:164.21937007874016,&quot;width&quot;:424.00173228346455}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204605_20*m_h_i*1_1_2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  <p:tag name="KSO_WM_DIAGRAM_VIRTUALLY_FRAME" val="{&quot;height&quot;:268.7420472440946,&quot;left&quot;:264.89275590551176,&quot;top&quot;:164.21937007874016,&quot;width&quot;:424.00173228346455}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204605_20*m_h_i*1_2_2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DIAGRAM_VIRTUALLY_FRAME" val="{&quot;height&quot;:268.7420472440946,&quot;left&quot;:264.89275590551176,&quot;top&quot;:164.21937007874016,&quot;width&quot;:424.00173228346455}"/>
</p:tagLst>
</file>

<file path=ppt/tags/tag33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2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20"/>
  <p:tag name="KSO_WM_SLIDE_SIZE" val="418.152*265.828"/>
  <p:tag name="KSO_WM_SLIDE_POSITION" val="270.743*167.133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605"/>
  <p:tag name="KSO_WM_SLIDE_LAYOUT" val="a_i_m"/>
  <p:tag name="KSO_WM_SLIDE_LAYOUT_CNT" val="1_1_1"/>
  <p:tag name="KSO_WM_SPECIAL_SOURCE" val="bdnull"/>
</p:tagLst>
</file>

<file path=ppt/tags/tag33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h"/>
  <p:tag name="KSO_WM_UNIT_TYPE" val="i"/>
  <p:tag name="KSO_WM_UNIT_INDEX" val="1"/>
  <p:tag name="KSO_WM_UNIT_ID" val="custom20204605_26*i*1"/>
  <p:tag name="KSO_WM_TEMPLATE_CATEGORY" val="custom"/>
  <p:tag name="KSO_WM_TEMPLATE_INDEX" val="20204605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2"/>
  <p:tag name="KSO_WM_UNIT_ID" val="custom20204605_26*i*2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3"/>
  <p:tag name="KSO_WM_UNIT_ID" val="custom20204605_26*i*3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3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a"/>
  <p:tag name="KSO_WM_UNIT_INDEX" val="1"/>
  <p:tag name="KSO_WM_UNIT_ID" val="custom20204605_26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4"/>
  <p:tag name="KSO_WM_UNIT_ID" val="custom20204605_26*i*4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3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custom20204605_26*n_h_i*1_1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198.38574803149606,&quot;top&quot;:156.75968503937008,&quot;width&quot;:552.4368503937008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1"/>
  <p:tag name="KSO_WM_UNIT_ID" val="custom20204605_26*n_h_h_i*1_1_1_1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198.38574803149606,&quot;top&quot;:156.75968503937008,&quot;width&quot;:552.4368503937008}"/>
</p:tagLst>
</file>

<file path=ppt/tags/tag34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2"/>
  <p:tag name="KSO_WM_UNIT_ID" val="custom20204605_26*n_h_h_i*1_1_2_2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198.38574803149606,&quot;top&quot;:156.75968503937008,&quot;width&quot;:552.4368503937008}"/>
</p:tagLst>
</file>

<file path=ppt/tags/tag34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1"/>
  <p:tag name="KSO_WM_UNIT_ID" val="custom20204605_26*n_h_h_i*1_1_3_1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198.38574803149606,&quot;top&quot;:156.75968503937008,&quot;width&quot;:552.4368503937008}"/>
</p:tagLst>
</file>

<file path=ppt/tags/tag34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4_1"/>
  <p:tag name="KSO_WM_UNIT_ID" val="custom20204605_26*n_h_h_i*1_1_4_1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198.38574803149606,&quot;top&quot;:156.75968503937008,&quot;width&quot;:552.4368503937008}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4_2"/>
  <p:tag name="KSO_WM_UNIT_ID" val="custom20204605_26*n_h_h_i*1_1_4_2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  <p:tag name="KSO_WM_DIAGRAM_VIRTUALLY_FRAME" val="{&quot;height&quot;:243.27755905511805,&quot;left&quot;:198.38574803149606,&quot;top&quot;:156.75968503937008,&quot;width&quot;:552.4368503937008}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2"/>
  <p:tag name="KSO_WM_UNIT_ID" val="custom20204605_26*n_h_h_i*1_1_1_2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  <p:tag name="KSO_WM_DIAGRAM_VIRTUALLY_FRAME" val="{&quot;height&quot;:243.27755905511805,&quot;left&quot;:198.38574803149606,&quot;top&quot;:156.75968503937008,&quot;width&quot;:552.4368503937008}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1"/>
  <p:tag name="KSO_WM_UNIT_ID" val="custom20204605_26*n_h_h_i*1_1_2_1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  <p:tag name="KSO_WM_DIAGRAM_VIRTUALLY_FRAME" val="{&quot;height&quot;:243.27755905511805,&quot;left&quot;:198.38574803149606,&quot;top&quot;:156.75968503937008,&quot;width&quot;:552.4368503937008}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2"/>
  <p:tag name="KSO_WM_UNIT_ID" val="custom20204605_26*n_h_h_i*1_1_3_2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  <p:tag name="KSO_WM_DIAGRAM_VIRTUALLY_FRAME" val="{&quot;height&quot;:243.27755905511805,&quot;left&quot;:198.38574803149606,&quot;top&quot;:156.75968503937008,&quot;width&quot;:552.4368503937008}"/>
</p:tagLst>
</file>

<file path=ppt/tags/tag348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custom20204605_26*n_h_a*1_1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198.38574803149606,&quot;top&quot;:156.75968503937008,&quot;width&quot;:552.4368503937008}"/>
</p:tagLst>
</file>

<file path=ppt/tags/tag34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1_1_1"/>
  <p:tag name="KSO_WM_UNIT_ID" val="custom20204605_26*n_h_h_a*1_1_1_1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198.38574803149606,&quot;top&quot;:156.75968503937008,&quot;width&quot;:552.4368503937008}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1_2_1"/>
  <p:tag name="KSO_WM_UNIT_ID" val="custom20204605_26*n_h_h_a*1_1_2_1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198.38574803149606,&quot;top&quot;:156.75968503937008,&quot;width&quot;:552.4368503937008}"/>
</p:tagLst>
</file>

<file path=ppt/tags/tag35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1_3_1"/>
  <p:tag name="KSO_WM_UNIT_ID" val="custom20204605_26*n_h_h_a*1_1_3_1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198.38574803149606,&quot;top&quot;:156.75968503937008,&quot;width&quot;:552.4368503937008}"/>
</p:tagLst>
</file>

<file path=ppt/tags/tag35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1_4_1"/>
  <p:tag name="KSO_WM_UNIT_ID" val="custom20204605_26*n_h_h_a*1_1_4_1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198.38574803149606,&quot;top&quot;:156.75968503937008,&quot;width&quot;:552.4368503937008}"/>
</p:tagLst>
</file>

<file path=ppt/tags/tag35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26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26"/>
  <p:tag name="KSO_WM_SLIDE_SIZE" val="552.437*243.278"/>
  <p:tag name="KSO_WM_SLIDE_POSITION" val="198.386*156.76"/>
  <p:tag name="KSO_WM_DIAGRAM_GROUP_CODE" val="n1-1"/>
  <p:tag name="KSO_WM_SLIDE_DIAGTYPE" val="n"/>
  <p:tag name="KSO_WM_TAG_VERSION" val="1.0"/>
  <p:tag name="KSO_WM_BEAUTIFY_FLAG" val="#wm#"/>
  <p:tag name="KSO_WM_TEMPLATE_CATEGORY" val="custom"/>
  <p:tag name="KSO_WM_TEMPLATE_INDEX" val="20204605"/>
  <p:tag name="KSO_WM_SLIDE_LAYOUT" val="a_i_n"/>
  <p:tag name="KSO_WM_SLIDE_LAYOUT_CNT" val="1_1_1"/>
  <p:tag name="KSO_WM_SPECIAL_SOURCE" val="bdnull"/>
</p:tagLst>
</file>

<file path=ppt/tags/tag35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h"/>
  <p:tag name="KSO_WM_UNIT_TYPE" val="i"/>
  <p:tag name="KSO_WM_UNIT_INDEX" val="1"/>
  <p:tag name="KSO_WM_UNIT_ID" val="custom20204605_25*i*1"/>
  <p:tag name="KSO_WM_TEMPLATE_CATEGORY" val="custom"/>
  <p:tag name="KSO_WM_TEMPLATE_INDEX" val="20204605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2"/>
  <p:tag name="KSO_WM_UNIT_ID" val="custom20204605_25*i*2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5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3"/>
  <p:tag name="KSO_WM_UNIT_ID" val="custom20204605_25*i*3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5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a"/>
  <p:tag name="KSO_WM_UNIT_INDEX" val="1"/>
  <p:tag name="KSO_WM_UNIT_ID" val="custom20204605_25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4"/>
  <p:tag name="KSO_WM_UNIT_ID" val="custom20204605_25*i*4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5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custom20204605_25*n_h_i*1_1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269.31,&quot;top&quot;:156.75968503937008,&quot;width&quot;:415.07937007874006}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1"/>
  <p:tag name="KSO_WM_UNIT_ID" val="custom20204605_25*n_h_h_i*1_1_1_1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269.31,&quot;top&quot;:156.75968503937008,&quot;width&quot;:415.07937007874006}"/>
</p:tagLst>
</file>

<file path=ppt/tags/tag36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1"/>
  <p:tag name="KSO_WM_UNIT_ID" val="custom20204605_25*n_h_h_i*1_1_2_1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269.31,&quot;top&quot;:156.75968503937008,&quot;width&quot;:415.07937007874006}"/>
</p:tagLst>
</file>

<file path=ppt/tags/tag36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1"/>
  <p:tag name="KSO_WM_UNIT_ID" val="custom20204605_25*n_h_h_i*1_1_3_1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269.31,&quot;top&quot;:156.75968503937008,&quot;width&quot;:415.07937007874006}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2"/>
  <p:tag name="KSO_WM_UNIT_ID" val="custom20204605_25*n_h_h_i*1_1_3_2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  <p:tag name="KSO_WM_DIAGRAM_VIRTUALLY_FRAME" val="{&quot;height&quot;:243.27755905511805,&quot;left&quot;:269.31,&quot;top&quot;:156.75968503937008,&quot;width&quot;:415.07937007874006}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2"/>
  <p:tag name="KSO_WM_UNIT_ID" val="custom20204605_25*n_h_h_i*1_1_1_2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  <p:tag name="KSO_WM_DIAGRAM_VIRTUALLY_FRAME" val="{&quot;height&quot;:243.27755905511805,&quot;left&quot;:269.31,&quot;top&quot;:156.75968503937008,&quot;width&quot;:415.07937007874006}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2"/>
  <p:tag name="KSO_WM_UNIT_ID" val="custom20204605_25*n_h_h_i*1_1_2_2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  <p:tag name="KSO_WM_DIAGRAM_VIRTUALLY_FRAME" val="{&quot;height&quot;:243.27755905511805,&quot;left&quot;:269.31,&quot;top&quot;:156.75968503937008,&quot;width&quot;:415.07937007874006}"/>
</p:tagLst>
</file>

<file path=ppt/tags/tag366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custom20204605_25*n_h_a*1_1_1"/>
  <p:tag name="KSO_WM_TEMPLATE_CATEGORY" val="custom"/>
  <p:tag name="KSO_WM_TEMPLATE_INDEX" val="20204605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269.31,&quot;top&quot;:156.75968503937008,&quot;width&quot;:415.07937007874006}"/>
</p:tagLst>
</file>

<file path=ppt/tags/tag367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1_1_1"/>
  <p:tag name="KSO_WM_UNIT_ID" val="custom20204605_25*n_h_h_a*1_1_1_1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269.31,&quot;top&quot;:156.75968503937008,&quot;width&quot;:415.07937007874006}"/>
</p:tagLst>
</file>

<file path=ppt/tags/tag36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1_2_1"/>
  <p:tag name="KSO_WM_UNIT_ID" val="custom20204605_25*n_h_h_a*1_1_2_1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269.31,&quot;top&quot;:156.75968503937008,&quot;width&quot;:415.07937007874006}"/>
</p:tagLst>
</file>

<file path=ppt/tags/tag36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1_3_1"/>
  <p:tag name="KSO_WM_UNIT_ID" val="custom20204605_25*n_h_h_a*1_1_3_1"/>
  <p:tag name="KSO_WM_TEMPLATE_CATEGORY" val="custom"/>
  <p:tag name="KSO_WM_TEMPLATE_INDEX" val="20204605"/>
  <p:tag name="KSO_WM_UNIT_LAYERLEVEL" val="1_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4"/>
  <p:tag name="KSO_WM_UNIT_TEXT_FILL_TYPE" val="1"/>
  <p:tag name="KSO_WM_UNIT_USESOURCEFORMAT_APPLY" val="1"/>
  <p:tag name="KSO_WM_DIAGRAM_VIRTUALLY_FRAME" val="{&quot;height&quot;:243.27755905511805,&quot;left&quot;:269.31,&quot;top&quot;:156.75968503937008,&quot;width&quot;:415.07937007874006}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2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25"/>
  <p:tag name="KSO_WM_SLIDE_SIZE" val="415.079*243.278"/>
  <p:tag name="KSO_WM_SLIDE_POSITION" val="269.31*156.76"/>
  <p:tag name="KSO_WM_DIAGRAM_GROUP_CODE" val="n1-1"/>
  <p:tag name="KSO_WM_SLIDE_DIAGTYPE" val="n"/>
  <p:tag name="KSO_WM_TAG_VERSION" val="1.0"/>
  <p:tag name="KSO_WM_BEAUTIFY_FLAG" val="#wm#"/>
  <p:tag name="KSO_WM_TEMPLATE_CATEGORY" val="custom"/>
  <p:tag name="KSO_WM_TEMPLATE_INDEX" val="20204605"/>
  <p:tag name="KSO_WM_SLIDE_LAYOUT" val="a_i_n"/>
  <p:tag name="KSO_WM_SLIDE_LAYOUT_CNT" val="1_1_1"/>
  <p:tag name="KSO_WM_SPECIAL_SOURCE" val="bdnull"/>
</p:tagLst>
</file>

<file path=ppt/tags/tag371.xml><?xml version="1.0" encoding="utf-8"?>
<p:tagLst xmlns:p="http://schemas.openxmlformats.org/presentationml/2006/main"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605_7*e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PART ONE"/>
</p:tagLst>
</file>

<file path=ppt/tags/tag372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7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373.xml><?xml version="1.0" encoding="utf-8"?>
<p:tagLst xmlns:p="http://schemas.openxmlformats.org/presentationml/2006/main">
  <p:tag name="KSO_WM_SLIDE_ID" val="custom2020460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605"/>
  <p:tag name="KSO_WM_SLIDE_LAYOUT" val="a_b_e"/>
  <p:tag name="KSO_WM_SLIDE_LAYOUT_CNT" val="1_1_1"/>
  <p:tag name="KSO_WM_SPECIAL_SOURCE" val="bdnull"/>
</p:tagLst>
</file>

<file path=ppt/tags/tag37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h"/>
  <p:tag name="KSO_WM_UNIT_TYPE" val="i"/>
  <p:tag name="KSO_WM_UNIT_INDEX" val="1"/>
  <p:tag name="KSO_WM_UNIT_ID" val="custom20204605_25*i*1"/>
  <p:tag name="KSO_WM_TEMPLATE_CATEGORY" val="custom"/>
  <p:tag name="KSO_WM_TEMPLATE_INDEX" val="20204605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2"/>
  <p:tag name="KSO_WM_UNIT_ID" val="custom20204605_25*i*2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7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3"/>
  <p:tag name="KSO_WM_UNIT_ID" val="custom20204605_25*i*3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7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a"/>
  <p:tag name="KSO_WM_UNIT_INDEX" val="1"/>
  <p:tag name="KSO_WM_UNIT_ID" val="custom20204605_25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37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2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25"/>
  <p:tag name="KSO_WM_SLIDE_SIZE" val="415.079*243.278"/>
  <p:tag name="KSO_WM_SLIDE_POSITION" val="269.31*156.76"/>
  <p:tag name="KSO_WM_DIAGRAM_GROUP_CODE" val="n1-1"/>
  <p:tag name="KSO_WM_SLIDE_DIAGTYPE" val="n"/>
  <p:tag name="KSO_WM_TAG_VERSION" val="1.0"/>
  <p:tag name="KSO_WM_BEAUTIFY_FLAG" val="#wm#"/>
  <p:tag name="KSO_WM_TEMPLATE_CATEGORY" val="custom"/>
  <p:tag name="KSO_WM_TEMPLATE_INDEX" val="20204605"/>
  <p:tag name="KSO_WM_SLIDE_LAYOUT" val="a_i_n"/>
  <p:tag name="KSO_WM_SLIDE_LAYOUT_CNT" val="1_1_1"/>
  <p:tag name="KSO_WM_SPECIAL_SOURCE" val="bdnull"/>
</p:tagLst>
</file>

<file path=ppt/tags/tag37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h"/>
  <p:tag name="KSO_WM_UNIT_TYPE" val="i"/>
  <p:tag name="KSO_WM_UNIT_INDEX" val="1"/>
  <p:tag name="KSO_WM_UNIT_ID" val="custom20204605_25*i*1"/>
  <p:tag name="KSO_WM_TEMPLATE_CATEGORY" val="custom"/>
  <p:tag name="KSO_WM_TEMPLATE_INDEX" val="20204605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2"/>
  <p:tag name="KSO_WM_UNIT_ID" val="custom20204605_25*i*2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8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3"/>
  <p:tag name="KSO_WM_UNIT_ID" val="custom20204605_25*i*3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8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a"/>
  <p:tag name="KSO_WM_UNIT_INDEX" val="1"/>
  <p:tag name="KSO_WM_UNIT_ID" val="custom20204605_25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38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2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25"/>
  <p:tag name="KSO_WM_SLIDE_SIZE" val="415.079*243.278"/>
  <p:tag name="KSO_WM_SLIDE_POSITION" val="269.31*156.76"/>
  <p:tag name="KSO_WM_DIAGRAM_GROUP_CODE" val="n1-1"/>
  <p:tag name="KSO_WM_SLIDE_DIAGTYPE" val="n"/>
  <p:tag name="KSO_WM_TAG_VERSION" val="1.0"/>
  <p:tag name="KSO_WM_BEAUTIFY_FLAG" val="#wm#"/>
  <p:tag name="KSO_WM_TEMPLATE_CATEGORY" val="custom"/>
  <p:tag name="KSO_WM_TEMPLATE_INDEX" val="20204605"/>
  <p:tag name="KSO_WM_SLIDE_LAYOUT" val="a_i_n"/>
  <p:tag name="KSO_WM_SLIDE_LAYOUT_CNT" val="1_1_1"/>
  <p:tag name="KSO_WM_SPECIAL_SOURCE" val="bdnull"/>
</p:tagLst>
</file>

<file path=ppt/tags/tag38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h"/>
  <p:tag name="KSO_WM_UNIT_TYPE" val="i"/>
  <p:tag name="KSO_WM_UNIT_INDEX" val="1"/>
  <p:tag name="KSO_WM_UNIT_ID" val="custom20204605_25*i*1"/>
  <p:tag name="KSO_WM_TEMPLATE_CATEGORY" val="custom"/>
  <p:tag name="KSO_WM_TEMPLATE_INDEX" val="20204605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2"/>
  <p:tag name="KSO_WM_UNIT_ID" val="custom20204605_25*i*2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8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3"/>
  <p:tag name="KSO_WM_UNIT_ID" val="custom20204605_25*i*3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8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a"/>
  <p:tag name="KSO_WM_UNIT_INDEX" val="1"/>
  <p:tag name="KSO_WM_UNIT_ID" val="custom20204605_25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38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2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25"/>
  <p:tag name="KSO_WM_SLIDE_SIZE" val="415.079*243.278"/>
  <p:tag name="KSO_WM_SLIDE_POSITION" val="269.31*156.76"/>
  <p:tag name="KSO_WM_DIAGRAM_GROUP_CODE" val="n1-1"/>
  <p:tag name="KSO_WM_SLIDE_DIAGTYPE" val="n"/>
  <p:tag name="KSO_WM_TAG_VERSION" val="1.0"/>
  <p:tag name="KSO_WM_BEAUTIFY_FLAG" val="#wm#"/>
  <p:tag name="KSO_WM_TEMPLATE_CATEGORY" val="custom"/>
  <p:tag name="KSO_WM_TEMPLATE_INDEX" val="20204605"/>
  <p:tag name="KSO_WM_SLIDE_LAYOUT" val="a_i_n"/>
  <p:tag name="KSO_WM_SLIDE_LAYOUT_CNT" val="1_1_1"/>
  <p:tag name="KSO_WM_SPECIAL_SOURCE" val="bdnull"/>
</p:tagLst>
</file>

<file path=ppt/tags/tag38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h"/>
  <p:tag name="KSO_WM_UNIT_TYPE" val="i"/>
  <p:tag name="KSO_WM_UNIT_INDEX" val="1"/>
  <p:tag name="KSO_WM_UNIT_ID" val="custom20204605_25*i*1"/>
  <p:tag name="KSO_WM_TEMPLATE_CATEGORY" val="custom"/>
  <p:tag name="KSO_WM_TEMPLATE_INDEX" val="20204605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2"/>
  <p:tag name="KSO_WM_UNIT_ID" val="custom20204605_25*i*2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9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i"/>
  <p:tag name="KSO_WM_UNIT_INDEX" val="3"/>
  <p:tag name="KSO_WM_UNIT_ID" val="custom20204605_25*i*3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USESOURCEFORMAT_APPLY" val="1"/>
</p:tagLst>
</file>

<file path=ppt/tags/tag39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a"/>
  <p:tag name="KSO_WM_UNIT_INDEX" val="1"/>
  <p:tag name="KSO_WM_UNIT_ID" val="custom20204605_25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39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605_2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25"/>
  <p:tag name="KSO_WM_SLIDE_SIZE" val="415.079*243.278"/>
  <p:tag name="KSO_WM_SLIDE_POSITION" val="269.31*156.76"/>
  <p:tag name="KSO_WM_DIAGRAM_GROUP_CODE" val="n1-1"/>
  <p:tag name="KSO_WM_SLIDE_DIAGTYPE" val="n"/>
  <p:tag name="KSO_WM_TAG_VERSION" val="1.0"/>
  <p:tag name="KSO_WM_BEAUTIFY_FLAG" val="#wm#"/>
  <p:tag name="KSO_WM_TEMPLATE_CATEGORY" val="custom"/>
  <p:tag name="KSO_WM_TEMPLATE_INDEX" val="20204605"/>
  <p:tag name="KSO_WM_SLIDE_LAYOUT" val="a_i_n"/>
  <p:tag name="KSO_WM_SLIDE_LAYOUT_CNT" val="1_1_1"/>
  <p:tag name="KSO_WM_SPECIAL_SOURCE" val="bdnull"/>
</p:tagLst>
</file>

<file path=ppt/tags/tag394.xml><?xml version="1.0" encoding="utf-8"?>
<p:tagLst xmlns:p="http://schemas.openxmlformats.org/presentationml/2006/main"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605_7*e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PART ONE"/>
</p:tagLst>
</file>

<file path=ppt/tags/tag395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7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396.xml><?xml version="1.0" encoding="utf-8"?>
<p:tagLst xmlns:p="http://schemas.openxmlformats.org/presentationml/2006/main">
  <p:tag name="KSO_WM_SLIDE_ID" val="custom2020460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605"/>
  <p:tag name="KSO_WM_SLIDE_LAYOUT" val="a_b_e"/>
  <p:tag name="KSO_WM_SLIDE_LAYOUT_CNT" val="1_1_1"/>
  <p:tag name="KSO_WM_SPECIAL_SOURCE" val="bdnull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205_2*a*1"/>
  <p:tag name="KSO_WM_TEMPLATE_CATEGORY" val="diagram"/>
  <p:tag name="KSO_WM_TEMPLATE_INDEX" val="2023320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9"/>
  <p:tag name="KSO_WM_DIAGRAM_GROUP_CODE" val="l1-1"/>
  <p:tag name="KSO_WM_UNIT_TYPE" val="a"/>
  <p:tag name="KSO_WM_UNIT_INDEX" val="1"/>
  <p:tag name="KSO_WM_UNIT_PRESET_TEXT" val="单击此处添加标题"/>
</p:tagLst>
</file>

<file path=ppt/tags/tag398.xml><?xml version="1.0" encoding="utf-8"?>
<p:tagLst xmlns:p="http://schemas.openxmlformats.org/presentationml/2006/main">
  <p:tag name="KSO_WM_DIAGRAM_VIRTUALLY_FRAME" val="{&quot;height&quot;:376.54998779296875,&quot;left&quot;:56.750006103515624,&quot;top&quot;:114.90000610351562,&quot;width&quot;:846.5499877929688}"/>
  <p:tag name="KSO_WM_UNIT_HIGHLIGHT" val="0"/>
  <p:tag name="KSO_WM_UNIT_COMPATIBLE" val="0"/>
  <p:tag name="KSO_WM_UNIT_DIAGRAM_ISNUMVISUAL" val="0"/>
  <p:tag name="KSO_WM_UNIT_DIAGRAM_ISREFERUNIT" val="0"/>
  <p:tag name="KSO_WM_UNIT_ID" val="diagram20233205_2*l_h_i*1_1_1"/>
  <p:tag name="KSO_WM_TEMPLATE_CATEGORY" val="diagram"/>
  <p:tag name="KSO_WM_TEMPLATE_INDEX" val="202332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</p:tagLst>
</file>

<file path=ppt/tags/tag399.xml><?xml version="1.0" encoding="utf-8"?>
<p:tagLst xmlns:p="http://schemas.openxmlformats.org/presentationml/2006/main">
  <p:tag name="KSO_WM_BEAUTIFY_FLAG" val="#wm#"/>
  <p:tag name="KSO_WM_DIAGRAM_VIRTUALLY_FRAME" val="{&quot;height&quot;:376.54998779296875,&quot;left&quot;:56.750006103515624,&quot;top&quot;:114.90000610351562,&quot;width&quot;:846.5499877929688}"/>
  <p:tag name="KSO_WM_UNIT_HIGHLIGHT" val="0"/>
  <p:tag name="KSO_WM_UNIT_COMPATIBLE" val="0"/>
  <p:tag name="KSO_WM_UNIT_DIAGRAM_ISNUMVISUAL" val="0"/>
  <p:tag name="KSO_WM_UNIT_DIAGRAM_ISREFERUNIT" val="0"/>
  <p:tag name="KSO_WM_UNIT_ID" val="diagram20233205_2*l_h_i*1_2_1"/>
  <p:tag name="KSO_WM_TEMPLATE_CATEGORY" val="diagram"/>
  <p:tag name="KSO_WM_TEMPLATE_INDEX" val="20233205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#wm#"/>
  <p:tag name="KSO_WM_DIAGRAM_VIRTUALLY_FRAME" val="{&quot;height&quot;:376.54998779296875,&quot;left&quot;:56.750006103515624,&quot;top&quot;:114.90000610351562,&quot;width&quot;:846.5499877929688}"/>
  <p:tag name="KSO_WM_UNIT_HIGHLIGHT" val="0"/>
  <p:tag name="KSO_WM_UNIT_COMPATIBLE" val="0"/>
  <p:tag name="KSO_WM_UNIT_DIAGRAM_ISNUMVISUAL" val="0"/>
  <p:tag name="KSO_WM_UNIT_DIAGRAM_ISREFERUNIT" val="0"/>
  <p:tag name="KSO_WM_UNIT_ID" val="diagram20233205_2*l_h_f*1_1_1"/>
  <p:tag name="KSO_WM_TEMPLATE_CATEGORY" val="diagram"/>
  <p:tag name="KSO_WM_TEMPLATE_INDEX" val="20233205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1_1"/>
  <p:tag name="KSO_WM_UNIT_VALUE" val="144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"/>
  <p:tag name="KSO_WM_UNIT_TEXT_FILL_FORE_SCHEMECOLOR_INDEX" val="1"/>
  <p:tag name="KSO_WM_UNIT_TEXT_FILL_TYPE" val="1"/>
</p:tagLst>
</file>

<file path=ppt/tags/tag4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205_2*l_h_a*1_1_1"/>
  <p:tag name="KSO_WM_TEMPLATE_CATEGORY" val="diagram"/>
  <p:tag name="KSO_WM_TEMPLATE_INDEX" val="2023320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IRTUALLY_FRAME" val="{&quot;height&quot;:376.54998779296875,&quot;left&quot;:56.750006103515624,&quot;top&quot;:114.90000610351562,&quot;width&quot;:846.5499877929688}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</p:tagLst>
</file>

<file path=ppt/tags/tag402.xml><?xml version="1.0" encoding="utf-8"?>
<p:tagLst xmlns:p="http://schemas.openxmlformats.org/presentationml/2006/main">
  <p:tag name="KSO_WM_BEAUTIFY_FLAG" val="#wm#"/>
  <p:tag name="KSO_WM_DIAGRAM_VIRTUALLY_FRAME" val="{&quot;height&quot;:376.54998779296875,&quot;left&quot;:56.750006103515624,&quot;top&quot;:114.90000610351562,&quot;width&quot;:846.5499877929688}"/>
  <p:tag name="KSO_WM_UNIT_HIGHLIGHT" val="0"/>
  <p:tag name="KSO_WM_UNIT_COMPATIBLE" val="0"/>
  <p:tag name="KSO_WM_UNIT_DIAGRAM_ISNUMVISUAL" val="0"/>
  <p:tag name="KSO_WM_UNIT_DIAGRAM_ISREFERUNIT" val="0"/>
  <p:tag name="KSO_WM_UNIT_ID" val="diagram20233205_2*l_h_f*1_2_1"/>
  <p:tag name="KSO_WM_TEMPLATE_CATEGORY" val="diagram"/>
  <p:tag name="KSO_WM_TEMPLATE_INDEX" val="20233205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"/>
  <p:tag name="KSO_WM_UNIT_TEXT_FILL_FORE_SCHEMECOLOR_INDEX" val="1"/>
  <p:tag name="KSO_WM_UNIT_TEXT_FILL_TYPE" val="1"/>
</p:tagLst>
</file>

<file path=ppt/tags/tag4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205_2*l_h_a*1_2_1"/>
  <p:tag name="KSO_WM_TEMPLATE_CATEGORY" val="diagram"/>
  <p:tag name="KSO_WM_TEMPLATE_INDEX" val="2023320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IRTUALLY_FRAME" val="{&quot;height&quot;:376.54998779296875,&quot;left&quot;:56.750006103515624,&quot;top&quot;:114.90000610351562,&quot;width&quot;:846.5499877929688}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</p:tagLst>
</file>

<file path=ppt/tags/tag404.xml><?xml version="1.0" encoding="utf-8"?>
<p:tagLst xmlns:p="http://schemas.openxmlformats.org/presentationml/2006/main">
  <p:tag name="KSO_WM_BEAUTIFY_FLAG" val="#wm#"/>
  <p:tag name="KSO_WM_DIAGRAM_VIRTUALLY_FRAME" val="{&quot;height&quot;:376.54998779296875,&quot;left&quot;:56.750006103515624,&quot;top&quot;:114.90000610351562,&quot;width&quot;:846.5499877929688}"/>
  <p:tag name="KSO_WM_UNIT_HIGHLIGHT" val="0"/>
  <p:tag name="KSO_WM_UNIT_COMPATIBLE" val="0"/>
  <p:tag name="KSO_WM_UNIT_DIAGRAM_ISNUMVISUAL" val="0"/>
  <p:tag name="KSO_WM_UNIT_DIAGRAM_ISREFERUNIT" val="0"/>
  <p:tag name="KSO_WM_UNIT_ID" val="diagram20233205_2*l_h_i*1_3_1"/>
  <p:tag name="KSO_WM_TEMPLATE_CATEGORY" val="diagram"/>
  <p:tag name="KSO_WM_TEMPLATE_INDEX" val="20233205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</p:tagLst>
</file>

<file path=ppt/tags/tag405.xml><?xml version="1.0" encoding="utf-8"?>
<p:tagLst xmlns:p="http://schemas.openxmlformats.org/presentationml/2006/main">
  <p:tag name="KSO_WM_BEAUTIFY_FLAG" val="#wm#"/>
  <p:tag name="KSO_WM_DIAGRAM_VIRTUALLY_FRAME" val="{&quot;height&quot;:376.54998779296875,&quot;left&quot;:56.750006103515624,&quot;top&quot;:114.90000610351562,&quot;width&quot;:846.5499877929688}"/>
  <p:tag name="KSO_WM_UNIT_HIGHLIGHT" val="0"/>
  <p:tag name="KSO_WM_UNIT_COMPATIBLE" val="0"/>
  <p:tag name="KSO_WM_UNIT_DIAGRAM_ISNUMVISUAL" val="0"/>
  <p:tag name="KSO_WM_UNIT_DIAGRAM_ISREFERUNIT" val="0"/>
  <p:tag name="KSO_WM_UNIT_ID" val="diagram20233205_2*l_h_f*1_3_1"/>
  <p:tag name="KSO_WM_TEMPLATE_CATEGORY" val="diagram"/>
  <p:tag name="KSO_WM_TEMPLATE_INDEX" val="20233205"/>
  <p:tag name="KSO_WM_UNIT_LAYERLEVEL" val="1_1_1"/>
  <p:tag name="KSO_WM_TAG_VERSION" val="3.0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"/>
  <p:tag name="KSO_WM_UNIT_TEXT_FILL_FORE_SCHEMECOLOR_INDEX" val="1"/>
  <p:tag name="KSO_WM_UNIT_TEXT_FILL_TYPE" val="1"/>
</p:tagLst>
</file>

<file path=ppt/tags/tag4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3205_2*l_h_a*1_3_1"/>
  <p:tag name="KSO_WM_TEMPLATE_CATEGORY" val="diagram"/>
  <p:tag name="KSO_WM_TEMPLATE_INDEX" val="2023320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IRTUALLY_FRAME" val="{&quot;height&quot;:376.54998779296875,&quot;left&quot;:56.750006103515624,&quot;top&quot;:114.90000610351562,&quot;width&quot;:846.5499877929688}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</p:tagLst>
</file>

<file path=ppt/tags/tag407.xml><?xml version="1.0" encoding="utf-8"?>
<p:tagLst xmlns:p="http://schemas.openxmlformats.org/presentationml/2006/main">
  <p:tag name="KSO_WM_DIAGRAM_VIRTUALLY_FRAME" val="{&quot;height&quot;:376.54998779296875,&quot;left&quot;:56.750006103515624,&quot;top&quot;:114.90000610351562,&quot;width&quot;:846.5499877929688}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3205_2*l_h_i*1_1_4"/>
  <p:tag name="KSO_WM_TEMPLATE_CATEGORY" val="diagram"/>
  <p:tag name="KSO_WM_TEMPLATE_INDEX" val="20233205"/>
  <p:tag name="KSO_WM_UNIT_LAYERLEVEL" val="1_1_1"/>
  <p:tag name="KSO_WM_TAG_VERSION" val="3.0"/>
  <p:tag name="KSO_WM_DIAGRAM_GROUP_CODE" val="l1-1"/>
  <p:tag name="KSO_WM_UNIT_TYPE" val="l_h_i"/>
  <p:tag name="KSO_WM_UNIT_INDEX" val="1_1_4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408.xml><?xml version="1.0" encoding="utf-8"?>
<p:tagLst xmlns:p="http://schemas.openxmlformats.org/presentationml/2006/main">
  <p:tag name="KSO_WM_DIAGRAM_VIRTUALLY_FRAME" val="{&quot;height&quot;:376.54998779296875,&quot;left&quot;:56.750006103515624,&quot;top&quot;:114.90000610351562,&quot;width&quot;:846.5499877929688}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3205_2*l_h_i*1_2_4"/>
  <p:tag name="KSO_WM_TEMPLATE_CATEGORY" val="diagram"/>
  <p:tag name="KSO_WM_TEMPLATE_INDEX" val="20233205"/>
  <p:tag name="KSO_WM_UNIT_LAYERLEVEL" val="1_1_1"/>
  <p:tag name="KSO_WM_TAG_VERSION" val="3.0"/>
  <p:tag name="KSO_WM_DIAGRAM_GROUP_CODE" val="l1-1"/>
  <p:tag name="KSO_WM_UNIT_TYPE" val="l_h_i"/>
  <p:tag name="KSO_WM_UNIT_INDEX" val="1_2_4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409.xml><?xml version="1.0" encoding="utf-8"?>
<p:tagLst xmlns:p="http://schemas.openxmlformats.org/presentationml/2006/main">
  <p:tag name="KSO_WM_DIAGRAM_VIRTUALLY_FRAME" val="{&quot;height&quot;:376.54998779296875,&quot;left&quot;:56.750006103515624,&quot;top&quot;:114.90000610351562,&quot;width&quot;:846.5499877929688}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3205_2*l_h_i*1_3_4"/>
  <p:tag name="KSO_WM_TEMPLATE_CATEGORY" val="diagram"/>
  <p:tag name="KSO_WM_TEMPLATE_INDEX" val="20233205"/>
  <p:tag name="KSO_WM_UNIT_LAYERLEVEL" val="1_1_1"/>
  <p:tag name="KSO_WM_TAG_VERSION" val="3.0"/>
  <p:tag name="KSO_WM_DIAGRAM_GROUP_CODE" val="l1-1"/>
  <p:tag name="KSO_WM_UNIT_TYPE" val="l_h_i"/>
  <p:tag name="KSO_WM_UNIT_INDEX" val="1_3_4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#wm#"/>
  <p:tag name="KSO_WM_DIAGRAM_VIRTUALLY_FRAME" val="{&quot;height&quot;:376.54998779296875,&quot;left&quot;:56.750006103515624,&quot;top&quot;:114.90000610351562,&quot;width&quot;:846.5499877929688}"/>
  <p:tag name="KSO_WM_UNIT_HIGHLIGHT" val="0"/>
  <p:tag name="KSO_WM_UNIT_COMPATIBLE" val="0"/>
  <p:tag name="KSO_WM_UNIT_DIAGRAM_ISNUMVISUAL" val="0"/>
  <p:tag name="KSO_WM_UNIT_DIAGRAM_ISREFERUNIT" val="0"/>
  <p:tag name="KSO_WM_UNIT_ID" val="diagram20233205_2*l_h_i*1_1_2"/>
  <p:tag name="KSO_WM_TEMPLATE_CATEGORY" val="diagram"/>
  <p:tag name="KSO_WM_TEMPLATE_INDEX" val="20233205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</p:tagLst>
</file>

<file path=ppt/tags/tag411.xml><?xml version="1.0" encoding="utf-8"?>
<p:tagLst xmlns:p="http://schemas.openxmlformats.org/presentationml/2006/main">
  <p:tag name="KSO_WM_DIAGRAM_VIRTUALLY_FRAME" val="{&quot;height&quot;:376.54998779296875,&quot;left&quot;:56.750006103515624,&quot;top&quot;:114.90000610351562,&quot;width&quot;:846.5499877929688}"/>
  <p:tag name="KSO_WM_UNIT_HIGHLIGHT" val="0"/>
  <p:tag name="KSO_WM_UNIT_COMPATIBLE" val="0"/>
  <p:tag name="KSO_WM_UNIT_DIAGRAM_ISNUMVISUAL" val="0"/>
  <p:tag name="KSO_WM_UNIT_DIAGRAM_ISREFERUNIT" val="0"/>
  <p:tag name="KSO_WM_UNIT_ID" val="diagram20233205_2*l_h_i*1_1_3"/>
  <p:tag name="KSO_WM_TEMPLATE_CATEGORY" val="diagram"/>
  <p:tag name="KSO_WM_TEMPLATE_INDEX" val="202332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</p:tagLst>
</file>

<file path=ppt/tags/tag412.xml><?xml version="1.0" encoding="utf-8"?>
<p:tagLst xmlns:p="http://schemas.openxmlformats.org/presentationml/2006/main">
  <p:tag name="KSO_WM_BEAUTIFY_FLAG" val="#wm#"/>
  <p:tag name="KSO_WM_DIAGRAM_VIRTUALLY_FRAME" val="{&quot;height&quot;:376.54998779296875,&quot;left&quot;:56.750006103515624,&quot;top&quot;:114.90000610351562,&quot;width&quot;:846.5499877929688}"/>
  <p:tag name="KSO_WM_UNIT_HIGHLIGHT" val="0"/>
  <p:tag name="KSO_WM_UNIT_COMPATIBLE" val="0"/>
  <p:tag name="KSO_WM_UNIT_DIAGRAM_ISNUMVISUAL" val="0"/>
  <p:tag name="KSO_WM_UNIT_DIAGRAM_ISREFERUNIT" val="0"/>
  <p:tag name="KSO_WM_UNIT_ID" val="diagram20233205_2*l_h_i*1_2_2"/>
  <p:tag name="KSO_WM_TEMPLATE_CATEGORY" val="diagram"/>
  <p:tag name="KSO_WM_TEMPLATE_INDEX" val="20233205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</p:tagLst>
</file>

<file path=ppt/tags/tag413.xml><?xml version="1.0" encoding="utf-8"?>
<p:tagLst xmlns:p="http://schemas.openxmlformats.org/presentationml/2006/main">
  <p:tag name="KSO_WM_DIAGRAM_VIRTUALLY_FRAME" val="{&quot;height&quot;:376.54998779296875,&quot;left&quot;:56.750006103515624,&quot;top&quot;:114.90000610351562,&quot;width&quot;:846.5499877929688}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3205_2*l_h_i*1_2_3"/>
  <p:tag name="KSO_WM_TEMPLATE_CATEGORY" val="diagram"/>
  <p:tag name="KSO_WM_TEMPLATE_INDEX" val="20233205"/>
  <p:tag name="KSO_WM_UNIT_LAYERLEVEL" val="1_1_1"/>
  <p:tag name="KSO_WM_TAG_VERSION" val="3.0"/>
  <p:tag name="KSO_WM_DIAGRAM_GROUP_CODE" val="l1-1"/>
  <p:tag name="KSO_WM_UNIT_TYPE" val="l_h_i"/>
  <p:tag name="KSO_WM_UNIT_INDEX" val="1_2_3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</p:tagLst>
</file>

<file path=ppt/tags/tag414.xml><?xml version="1.0" encoding="utf-8"?>
<p:tagLst xmlns:p="http://schemas.openxmlformats.org/presentationml/2006/main">
  <p:tag name="KSO_WM_BEAUTIFY_FLAG" val="#wm#"/>
  <p:tag name="KSO_WM_DIAGRAM_VIRTUALLY_FRAME" val="{&quot;height&quot;:376.54998779296875,&quot;left&quot;:56.750006103515624,&quot;top&quot;:114.90000610351562,&quot;width&quot;:846.5499877929688}"/>
  <p:tag name="KSO_WM_UNIT_HIGHLIGHT" val="0"/>
  <p:tag name="KSO_WM_UNIT_COMPATIBLE" val="0"/>
  <p:tag name="KSO_WM_UNIT_DIAGRAM_ISNUMVISUAL" val="0"/>
  <p:tag name="KSO_WM_UNIT_DIAGRAM_ISREFERUNIT" val="0"/>
  <p:tag name="KSO_WM_UNIT_ID" val="diagram20233205_2*l_h_i*1_3_2"/>
  <p:tag name="KSO_WM_TEMPLATE_CATEGORY" val="diagram"/>
  <p:tag name="KSO_WM_TEMPLATE_INDEX" val="20233205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</p:tagLst>
</file>

<file path=ppt/tags/tag415.xml><?xml version="1.0" encoding="utf-8"?>
<p:tagLst xmlns:p="http://schemas.openxmlformats.org/presentationml/2006/main">
  <p:tag name="KSO_WM_DIAGRAM_VIRTUALLY_FRAME" val="{&quot;height&quot;:376.54998779296875,&quot;left&quot;:56.750006103515624,&quot;top&quot;:114.90000610351562,&quot;width&quot;:846.5499877929688}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3205_2*l_h_i*1_3_3"/>
  <p:tag name="KSO_WM_TEMPLATE_CATEGORY" val="diagram"/>
  <p:tag name="KSO_WM_TEMPLATE_INDEX" val="20233205"/>
  <p:tag name="KSO_WM_UNIT_LAYERLEVEL" val="1_1_1"/>
  <p:tag name="KSO_WM_TAG_VERSION" val="3.0"/>
  <p:tag name="KSO_WM_DIAGRAM_GROUP_CODE" val="l1-1"/>
  <p:tag name="KSO_WM_UNIT_TYPE" val="l_h_i"/>
  <p:tag name="KSO_WM_UNIT_INDEX" val="1_3_3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</p:tagLst>
</file>

<file path=ppt/tags/tag416.xml><?xml version="1.0" encoding="utf-8"?>
<p:tagLst xmlns:p="http://schemas.openxmlformats.org/presentationml/2006/main">
  <p:tag name="KSO_WM_DIAGRAM_VIRTUALLY_FRAME" val="{&quot;height&quot;:376.54998779296875,&quot;left&quot;:56.750006103515624,&quot;top&quot;:114.90000610351562,&quot;width&quot;:846.5499877929688}"/>
  <p:tag name="KSO_WM_UNIT_HIGHLIGHT" val="0"/>
  <p:tag name="KSO_WM_UNIT_COMPATIBLE" val="0"/>
  <p:tag name="KSO_WM_UNIT_DIAGRAM_ISNUMVISUAL" val="0"/>
  <p:tag name="KSO_WM_UNIT_DIAGRAM_ISREFERUNIT" val="0"/>
  <p:tag name="KSO_WM_UNIT_ID" val="diagram20233205_2*l_h_x*1_1_1"/>
  <p:tag name="KSO_WM_TEMPLATE_CATEGORY" val="diagram"/>
  <p:tag name="KSO_WM_TEMPLATE_INDEX" val="20233205"/>
  <p:tag name="KSO_WM_UNIT_LAYERLEVEL" val="1_1_1"/>
  <p:tag name="KSO_WM_TAG_VERSION" val="3.0"/>
  <p:tag name="KSO_WM_BEAUTIFY_FLAG" val="#wm#"/>
  <p:tag name="KSO_WM_UNIT_VALUE" val="59*71"/>
  <p:tag name="KSO_WM_DIAGRAM_GROUP_CODE" val="l1-1"/>
  <p:tag name="KSO_WM_UNIT_TYPE" val="l_h_x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</p:tagLst>
</file>

<file path=ppt/tags/tag417.xml><?xml version="1.0" encoding="utf-8"?>
<p:tagLst xmlns:p="http://schemas.openxmlformats.org/presentationml/2006/main">
  <p:tag name="KSO_WM_DIAGRAM_VIRTUALLY_FRAME" val="{&quot;height&quot;:376.54998779296875,&quot;left&quot;:56.750006103515624,&quot;top&quot;:114.90000610351562,&quot;width&quot;:846.5499877929688}"/>
  <p:tag name="KSO_WM_UNIT_VALUE" val="90*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3205_2*l_h_x*1_2_1"/>
  <p:tag name="KSO_WM_TEMPLATE_CATEGORY" val="diagram"/>
  <p:tag name="KSO_WM_TEMPLATE_INDEX" val="2023320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</p:tagLst>
</file>

<file path=ppt/tags/tag418.xml><?xml version="1.0" encoding="utf-8"?>
<p:tagLst xmlns:p="http://schemas.openxmlformats.org/presentationml/2006/main">
  <p:tag name="KSO_WM_DIAGRAM_VIRTUALLY_FRAME" val="{&quot;height&quot;:376.54998779296875,&quot;left&quot;:56.750006103515624,&quot;top&quot;:114.90000610351562,&quot;width&quot;:846.5499877929688}"/>
  <p:tag name="KSO_WM_UNIT_HIGHLIGHT" val="0"/>
  <p:tag name="KSO_WM_UNIT_COMPATIBLE" val="0"/>
  <p:tag name="KSO_WM_UNIT_DIAGRAM_ISNUMVISUAL" val="0"/>
  <p:tag name="KSO_WM_UNIT_DIAGRAM_ISREFERUNIT" val="0"/>
  <p:tag name="KSO_WM_UNIT_ID" val="diagram20233205_2*l_h_x*1_3_1"/>
  <p:tag name="KSO_WM_TEMPLATE_CATEGORY" val="diagram"/>
  <p:tag name="KSO_WM_TEMPLATE_INDEX" val="20233205"/>
  <p:tag name="KSO_WM_UNIT_LAYERLEVEL" val="1_1_1"/>
  <p:tag name="KSO_WM_TAG_VERSION" val="3.0"/>
  <p:tag name="KSO_WM_BEAUTIFY_FLAG" val="#wm#"/>
  <p:tag name="KSO_WM_UNIT_VALUE" val="22*22"/>
  <p:tag name="KSO_WM_DIAGRAM_GROUP_CODE" val="l1-1"/>
  <p:tag name="KSO_WM_UNIT_TYPE" val="l_h_x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</p:tagLst>
</file>

<file path=ppt/tags/tag419.xml><?xml version="1.0" encoding="utf-8"?>
<p:tagLst xmlns:p="http://schemas.openxmlformats.org/presentationml/2006/main">
  <p:tag name="KSO_WM_SLIDE_ID" val="diagram20233205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3205"/>
  <p:tag name="KSO_WM_SLIDE_LAYOUT" val="a_l"/>
  <p:tag name="KSO_WM_SLIDE_LAYOUT_CNT" val="1_1"/>
  <p:tag name="KSO_WM_SPECIAL_SOURCE" val="bdnull"/>
  <p:tag name="KSO_WM_SLIDE_TYPE" val="text"/>
  <p:tag name="KSO_WM_SLIDE_SIZE" val="837.65*364.15"/>
  <p:tag name="KSO_WM_SLIDE_POSITION" val="61.2*121.1"/>
  <p:tag name="KSO_WM_ASSIST_SLIDE" val="1"/>
  <p:tag name="KSO_WM_SLIDE_SUBTYPE" val="diag"/>
  <p:tag name="KSO_WM_DIAGRAM_GROUP_CODE" val="l1-1"/>
  <p:tag name="KSO_WM_SLIDE_DIAGTYPE" val="l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605_7*e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PART ONE"/>
</p:tagLst>
</file>

<file path=ppt/tags/tag421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7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422.xml><?xml version="1.0" encoding="utf-8"?>
<p:tagLst xmlns:p="http://schemas.openxmlformats.org/presentationml/2006/main">
  <p:tag name="KSO_WM_SLIDE_ID" val="custom2020460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605"/>
  <p:tag name="KSO_WM_SLIDE_LAYOUT" val="a_b_e"/>
  <p:tag name="KSO_WM_SLIDE_LAYOUT_CNT" val="1_1_1"/>
  <p:tag name="KSO_WM_SPECIAL_SOURCE" val="bdnull"/>
</p:tagLst>
</file>

<file path=ppt/tags/tag42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605_9*i*1"/>
  <p:tag name="KSO_WM_TEMPLATE_CATEGORY" val="custom"/>
  <p:tag name="KSO_WM_TEMPLATE_INDEX" val="20204605"/>
  <p:tag name="KSO_WM_UNIT_BK_DARK_LIGHT" val="2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9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9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9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27.xml><?xml version="1.0" encoding="utf-8"?>
<p:tagLst xmlns:p="http://schemas.openxmlformats.org/presentationml/2006/main">
  <p:tag name="TABLE_ENDDRAG_ORIGIN_RECT" val="698*262"/>
  <p:tag name="TABLE_ENDDRAG_RECT" val="118*141*698*262"/>
</p:tagLst>
</file>

<file path=ppt/tags/tag428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SLIDE_ID" val="custom20204605_9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TEMPLATE_CATEGORY" val="custom"/>
  <p:tag name="KSO_WM_TEMPLATE_INDEX" val="20204605"/>
  <p:tag name="KSO_WM_SLIDE_LAYOUT" val="a_i_h"/>
  <p:tag name="KSO_WM_SLIDE_LAYOUT_CNT" val="1_1_2"/>
  <p:tag name="KSO_WM_SPECIAL_SOURCE" val="bdnull"/>
</p:tagLst>
</file>

<file path=ppt/tags/tag429.xml><?xml version="1.0" encoding="utf-8"?>
<p:tagLst xmlns:p="http://schemas.openxmlformats.org/presentationml/2006/main">
  <p:tag name="KSO_WM_UNIT_NOCLEAR" val="0"/>
  <p:tag name="KSO_WM_UNIT_VALUE" val="7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605_7*e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PART ONE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7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431.xml><?xml version="1.0" encoding="utf-8"?>
<p:tagLst xmlns:p="http://schemas.openxmlformats.org/presentationml/2006/main">
  <p:tag name="KSO_WM_SLIDE_ID" val="custom2020460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605"/>
  <p:tag name="KSO_WM_SLIDE_LAYOUT" val="a_b_e"/>
  <p:tag name="KSO_WM_SLIDE_LAYOUT_CNT" val="1_1_1"/>
  <p:tag name="KSO_WM_SPECIAL_SOURCE" val="bdnull"/>
</p:tagLst>
</file>

<file path=ppt/tags/tag43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605_9*i*1"/>
  <p:tag name="KSO_WM_TEMPLATE_CATEGORY" val="custom"/>
  <p:tag name="KSO_WM_TEMPLATE_INDEX" val="20204605"/>
  <p:tag name="KSO_WM_UNIT_BK_DARK_LIGHT" val="2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605_9*i*2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605_9*i*3"/>
  <p:tag name="KSO_WM_TEMPLATE_CATEGORY" val="custom"/>
  <p:tag name="KSO_WM_TEMPLATE_INDEX" val="20204605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9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3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3,&quot;right&quot;:1.69,&quot;bottom&quot;:0.43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3.6},&quot;minSize&quot;:{&quot;size1&quot;:40.3},&quot;maxSize&quot;:{&quot;size1&quot;:71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55,&quot;top&quot;:4.11,&quot;right&quot;:2.96,&quot;bottom&quot;:5.86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269,&quot;right&quot;:2.13,&quot;bottom&quot;:4.04},&quot;edge&quot;:{&quot;left&quot;:false,&quot;top&quot;:false,&quot;right&quot;:true,&quot;bottom&quot;:true}}]}]}"/>
  <p:tag name="KSO_WM_SLIDE_BACKGROUND" val="[&quot;navigation&quot;]"/>
  <p:tag name="KSO_WM_SLIDE_RATIO" val="1.777778"/>
  <p:tag name="KSO_WM_SLIDE_ID" val="custom20204605_9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0"/>
  <p:tag name="KSO_WM_SLIDE_INDEX" val="9"/>
  <p:tag name="KSO_WM_SLIDE_SIZE" val="864.095*311.886"/>
  <p:tag name="KSO_WM_SLIDE_POSITION" val="47.9556*125.305"/>
  <p:tag name="KSO_WM_TAG_VERSION" val="1.0"/>
  <p:tag name="KSO_WM_BEAUTIFY_FLAG" val="#wm#"/>
  <p:tag name="KSO_WM_TEMPLATE_CATEGORY" val="custom"/>
  <p:tag name="KSO_WM_TEMPLATE_INDEX" val="20204605"/>
  <p:tag name="KSO_WM_SLIDE_LAYOUT" val="a_i_h"/>
  <p:tag name="KSO_WM_SLIDE_LAYOUT_CNT" val="1_1_2"/>
  <p:tag name="KSO_WM_SPECIAL_SOURCE" val="bdnull"/>
</p:tagLst>
</file>

<file path=ppt/tags/tag437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05_31*a*1"/>
  <p:tag name="KSO_WM_TEMPLATE_CATEGORY" val="custom"/>
  <p:tag name="KSO_WM_TEMPLATE_INDEX" val="20204605"/>
  <p:tag name="KSO_WM_UNIT_LAYERLEVEL" val="1"/>
  <p:tag name="KSO_WM_TAG_VERSION" val="1.0"/>
  <p:tag name="KSO_WM_BEAUTIFY_FLAG" val="#wm#"/>
  <p:tag name="KSO_WM_UNIT_PRESET_TEXT" val="谢谢观看"/>
  <p:tag name="KSO_WM_UNIT_ISNUMDGMTITLE" val="0"/>
</p:tagLst>
</file>

<file path=ppt/tags/tag438.xml><?xml version="1.0" encoding="utf-8"?>
<p:tagLst xmlns:p="http://schemas.openxmlformats.org/presentationml/2006/main">
  <p:tag name="KSO_WM_SLIDE_ID" val="custom20204605_31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1"/>
  <p:tag name="KSO_WM_TAG_VERSION" val="1.0"/>
  <p:tag name="KSO_WM_BEAUTIFY_FLAG" val="#wm#"/>
  <p:tag name="KSO_WM_TEMPLATE_CATEGORY" val="custom"/>
  <p:tag name="KSO_WM_TEMPLATE_INDEX" val="20204605"/>
  <p:tag name="KSO_WM_SLIDE_LAYOUT" val="a_b"/>
  <p:tag name="KSO_WM_SLIDE_LAYOUT_CNT" val="1_1"/>
  <p:tag name="KSO_WM_SPECIAL_SOURCE" val="bdnull"/>
</p:tagLst>
</file>

<file path=ppt/tags/tag439.xml><?xml version="1.0" encoding="utf-8"?>
<p:tagLst xmlns:p="http://schemas.openxmlformats.org/presentationml/2006/main">
  <p:tag name="commondata" val="eyJoZGlkIjoiYzg2Y2Q3OWU0OTQ5YTQzNmNiZmQxYjIwOGQ5ZDIyMzQifQ==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414">
      <a:dk1>
        <a:sysClr val="windowText" lastClr="000000"/>
      </a:dk1>
      <a:lt1>
        <a:sysClr val="window" lastClr="FFFFFF"/>
      </a:lt1>
      <a:dk2>
        <a:srgbClr val="E3E5E8"/>
      </a:dk2>
      <a:lt2>
        <a:srgbClr val="FFFFFF"/>
      </a:lt2>
      <a:accent1>
        <a:srgbClr val="406898"/>
      </a:accent1>
      <a:accent2>
        <a:srgbClr val="4A89B6"/>
      </a:accent2>
      <a:accent3>
        <a:srgbClr val="53AAD5"/>
      </a:accent3>
      <a:accent4>
        <a:srgbClr val="4DAFBE"/>
      </a:accent4>
      <a:accent5>
        <a:srgbClr val="389873"/>
      </a:accent5>
      <a:accent6>
        <a:srgbClr val="228227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1414">
      <a:dk1>
        <a:sysClr val="windowText" lastClr="000000"/>
      </a:dk1>
      <a:lt1>
        <a:sysClr val="window" lastClr="FFFFFF"/>
      </a:lt1>
      <a:dk2>
        <a:srgbClr val="E3E5E8"/>
      </a:dk2>
      <a:lt2>
        <a:srgbClr val="FFFFFF"/>
      </a:lt2>
      <a:accent1>
        <a:srgbClr val="406898"/>
      </a:accent1>
      <a:accent2>
        <a:srgbClr val="4A89B6"/>
      </a:accent2>
      <a:accent3>
        <a:srgbClr val="53AAD5"/>
      </a:accent3>
      <a:accent4>
        <a:srgbClr val="4DAFBE"/>
      </a:accent4>
      <a:accent5>
        <a:srgbClr val="389873"/>
      </a:accent5>
      <a:accent6>
        <a:srgbClr val="228227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WPS 演示</Application>
  <PresentationFormat>宽屏</PresentationFormat>
  <Paragraphs>212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Times New Roman</vt:lpstr>
      <vt:lpstr>Calibri</vt:lpstr>
      <vt:lpstr>WPS</vt:lpstr>
      <vt:lpstr>1_Office 主题​​</vt:lpstr>
      <vt:lpstr>2_Office 主题​​</vt:lpstr>
      <vt:lpstr>“任意帮”项目验收报告</vt:lpstr>
      <vt:lpstr>PowerPoint 演示文稿</vt:lpstr>
      <vt:lpstr>产品特色与创新点</vt:lpstr>
      <vt:lpstr>PowerPoint 演示文稿</vt:lpstr>
      <vt:lpstr>架构与关键技术</vt:lpstr>
      <vt:lpstr>PowerPoint 演示文稿</vt:lpstr>
      <vt:lpstr>PowerPoint 演示文稿</vt:lpstr>
      <vt:lpstr>PowerPoint 演示文稿</vt:lpstr>
      <vt:lpstr>软件测试</vt:lpstr>
      <vt:lpstr>PowerPoint 演示文稿</vt:lpstr>
      <vt:lpstr>PowerPoint 演示文稿</vt:lpstr>
      <vt:lpstr>PowerPoint 演示文稿</vt:lpstr>
      <vt:lpstr>PowerPoint 演示文稿</vt:lpstr>
      <vt:lpstr>软件运维</vt:lpstr>
      <vt:lpstr>软件运维</vt:lpstr>
      <vt:lpstr>成员贡献与分工</vt:lpstr>
      <vt:lpstr>PowerPoint 演示文稿</vt:lpstr>
      <vt:lpstr>代金券分配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yixiao</dc:creator>
  <cp:lastModifiedBy>米粥</cp:lastModifiedBy>
  <cp:revision>21</cp:revision>
  <dcterms:created xsi:type="dcterms:W3CDTF">2024-08-10T05:19:00Z</dcterms:created>
  <dcterms:modified xsi:type="dcterms:W3CDTF">2024-08-10T07:38:54Z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AD361DA223834172AF61C1EA5E6C195A_13</vt:lpwstr>
  </property>
</Properties>
</file>