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74" r:id="rId8"/>
    <p:sldId id="271" r:id="rId9"/>
    <p:sldId id="265" r:id="rId10"/>
    <p:sldId id="275" r:id="rId11"/>
    <p:sldId id="284" r:id="rId12"/>
    <p:sldId id="285" r:id="rId13"/>
    <p:sldId id="286" r:id="rId14"/>
    <p:sldId id="287" r:id="rId15"/>
    <p:sldId id="276" r:id="rId16"/>
    <p:sldId id="288" r:id="rId17"/>
    <p:sldId id="289" r:id="rId18"/>
    <p:sldId id="277" r:id="rId19"/>
    <p:sldId id="278" r:id="rId20"/>
    <p:sldId id="266" r:id="rId21"/>
    <p:sldId id="283" r:id="rId22"/>
    <p:sldId id="267" r:id="rId23"/>
    <p:sldId id="26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6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10"/>
          <p:cNvSpPr/>
          <p:nvPr>
            <p:custDataLst>
              <p:tags r:id="rId2"/>
            </p:custDataLst>
          </p:nvPr>
        </p:nvSpPr>
        <p:spPr>
          <a:xfrm rot="16200000">
            <a:off x="9735979" y="4928076"/>
            <a:ext cx="1629728" cy="223012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2567" h="3512">
                <a:moveTo>
                  <a:pt x="810" y="0"/>
                </a:moveTo>
                <a:lnTo>
                  <a:pt x="2567" y="0"/>
                </a:lnTo>
                <a:lnTo>
                  <a:pt x="2567" y="1756"/>
                </a:lnTo>
                <a:cubicBezTo>
                  <a:pt x="2567" y="2726"/>
                  <a:pt x="1780" y="3512"/>
                  <a:pt x="811" y="3512"/>
                </a:cubicBezTo>
                <a:lnTo>
                  <a:pt x="0" y="3512"/>
                </a:lnTo>
                <a:lnTo>
                  <a:pt x="0" y="197"/>
                </a:lnTo>
                <a:lnTo>
                  <a:pt x="10" y="192"/>
                </a:lnTo>
                <a:cubicBezTo>
                  <a:pt x="250" y="69"/>
                  <a:pt x="522" y="0"/>
                  <a:pt x="810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876300" sx="102000" sy="102000" algn="ctr" rotWithShape="0">
              <a:schemeClr val="accent2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 25"/>
          <p:cNvSpPr/>
          <p:nvPr>
            <p:custDataLst>
              <p:tags r:id="rId3"/>
            </p:custDataLst>
          </p:nvPr>
        </p:nvSpPr>
        <p:spPr>
          <a:xfrm rot="5400000">
            <a:off x="7083901" y="-341789"/>
            <a:ext cx="1546543" cy="223012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2436" h="3512">
                <a:moveTo>
                  <a:pt x="679" y="0"/>
                </a:moveTo>
                <a:lnTo>
                  <a:pt x="2436" y="0"/>
                </a:lnTo>
                <a:lnTo>
                  <a:pt x="2436" y="1756"/>
                </a:lnTo>
                <a:cubicBezTo>
                  <a:pt x="2436" y="2726"/>
                  <a:pt x="1649" y="3512"/>
                  <a:pt x="680" y="3512"/>
                </a:cubicBezTo>
                <a:lnTo>
                  <a:pt x="0" y="3512"/>
                </a:lnTo>
                <a:lnTo>
                  <a:pt x="0" y="136"/>
                </a:lnTo>
                <a:lnTo>
                  <a:pt x="35" y="122"/>
                </a:lnTo>
                <a:cubicBezTo>
                  <a:pt x="234" y="43"/>
                  <a:pt x="451" y="0"/>
                  <a:pt x="679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 26"/>
          <p:cNvSpPr/>
          <p:nvPr>
            <p:custDataLst>
              <p:tags r:id="rId4"/>
            </p:custDataLst>
          </p:nvPr>
        </p:nvSpPr>
        <p:spPr>
          <a:xfrm rot="5400000">
            <a:off x="5347970" y="3234055"/>
            <a:ext cx="5019040" cy="222885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04" h="3510">
                <a:moveTo>
                  <a:pt x="1755" y="0"/>
                </a:moveTo>
                <a:lnTo>
                  <a:pt x="7904" y="0"/>
                </a:lnTo>
                <a:lnTo>
                  <a:pt x="7904" y="3510"/>
                </a:lnTo>
                <a:lnTo>
                  <a:pt x="1755" y="3510"/>
                </a:lnTo>
                <a:cubicBezTo>
                  <a:pt x="786" y="3510"/>
                  <a:pt x="0" y="2724"/>
                  <a:pt x="0" y="1755"/>
                </a:cubicBezTo>
                <a:cubicBezTo>
                  <a:pt x="0" y="786"/>
                  <a:pt x="786" y="0"/>
                  <a:pt x="175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 11"/>
          <p:cNvSpPr/>
          <p:nvPr>
            <p:custDataLst>
              <p:tags r:id="rId5"/>
            </p:custDataLst>
          </p:nvPr>
        </p:nvSpPr>
        <p:spPr>
          <a:xfrm rot="16200000">
            <a:off x="8082598" y="1353503"/>
            <a:ext cx="4935855" cy="222885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3" h="3510">
                <a:moveTo>
                  <a:pt x="1755" y="0"/>
                </a:moveTo>
                <a:lnTo>
                  <a:pt x="7773" y="0"/>
                </a:lnTo>
                <a:lnTo>
                  <a:pt x="7773" y="3510"/>
                </a:lnTo>
                <a:lnTo>
                  <a:pt x="1755" y="3510"/>
                </a:lnTo>
                <a:cubicBezTo>
                  <a:pt x="786" y="3510"/>
                  <a:pt x="0" y="2724"/>
                  <a:pt x="0" y="1755"/>
                </a:cubicBezTo>
                <a:cubicBezTo>
                  <a:pt x="0" y="786"/>
                  <a:pt x="786" y="0"/>
                  <a:pt x="175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7320000" scaled="0"/>
          </a:gradFill>
          <a:ln>
            <a:noFill/>
          </a:ln>
          <a:effectLst>
            <a:outerShdw blurRad="698500" dist="1397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35635" y="2648344"/>
            <a:ext cx="5774689" cy="3021329"/>
          </a:xfrm>
        </p:spPr>
        <p:txBody>
          <a:bodyPr lIns="90000" tIns="46800" rIns="90000" bIns="46800" anchor="ctr" anchorCtr="0">
            <a:noAutofit/>
          </a:bodyPr>
          <a:lstStyle>
            <a:lvl1pPr algn="l">
              <a:defRPr sz="880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1"/>
          <p:cNvSpPr/>
          <p:nvPr>
            <p:custDataLst>
              <p:tags r:id="rId2"/>
            </p:custDataLst>
          </p:nvPr>
        </p:nvSpPr>
        <p:spPr>
          <a:xfrm rot="16200000">
            <a:off x="6594634" y="2127726"/>
            <a:ext cx="6067108" cy="339217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55" h="5342">
                <a:moveTo>
                  <a:pt x="1051" y="0"/>
                </a:moveTo>
                <a:lnTo>
                  <a:pt x="6884" y="0"/>
                </a:lnTo>
                <a:cubicBezTo>
                  <a:pt x="8359" y="0"/>
                  <a:pt x="9555" y="1196"/>
                  <a:pt x="9555" y="2671"/>
                </a:cubicBezTo>
                <a:cubicBezTo>
                  <a:pt x="9555" y="4146"/>
                  <a:pt x="8359" y="5342"/>
                  <a:pt x="6884" y="5342"/>
                </a:cubicBezTo>
                <a:lnTo>
                  <a:pt x="1051" y="5342"/>
                </a:lnTo>
                <a:cubicBezTo>
                  <a:pt x="682" y="5342"/>
                  <a:pt x="330" y="5267"/>
                  <a:pt x="11" y="5132"/>
                </a:cubicBezTo>
                <a:lnTo>
                  <a:pt x="0" y="5127"/>
                </a:lnTo>
                <a:lnTo>
                  <a:pt x="0" y="215"/>
                </a:lnTo>
                <a:lnTo>
                  <a:pt x="11" y="210"/>
                </a:lnTo>
                <a:cubicBezTo>
                  <a:pt x="330" y="75"/>
                  <a:pt x="682" y="0"/>
                  <a:pt x="105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7320000" scaled="0"/>
          </a:gradFill>
          <a:ln>
            <a:noFill/>
          </a:ln>
          <a:effectLst>
            <a:outerShdw blurRad="698500" dist="1397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 25"/>
          <p:cNvSpPr/>
          <p:nvPr>
            <p:custDataLst>
              <p:tags r:id="rId3"/>
            </p:custDataLst>
          </p:nvPr>
        </p:nvSpPr>
        <p:spPr>
          <a:xfrm rot="16200000" flipH="1">
            <a:off x="8715058" y="4248150"/>
            <a:ext cx="1826260" cy="3392171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2876" h="5431">
                <a:moveTo>
                  <a:pt x="2302" y="0"/>
                </a:moveTo>
                <a:lnTo>
                  <a:pt x="2876" y="0"/>
                </a:lnTo>
                <a:lnTo>
                  <a:pt x="2876" y="5359"/>
                </a:lnTo>
                <a:lnTo>
                  <a:pt x="2821" y="5372"/>
                </a:lnTo>
                <a:cubicBezTo>
                  <a:pt x="2654" y="5411"/>
                  <a:pt x="2480" y="5431"/>
                  <a:pt x="2302" y="5431"/>
                </a:cubicBezTo>
                <a:lnTo>
                  <a:pt x="0" y="5431"/>
                </a:lnTo>
                <a:lnTo>
                  <a:pt x="0" y="2302"/>
                </a:lnTo>
                <a:cubicBezTo>
                  <a:pt x="0" y="1030"/>
                  <a:pt x="1030" y="0"/>
                  <a:pt x="2302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889000" dist="203200" dir="16200000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24074" y="3222953"/>
            <a:ext cx="5384800" cy="2273522"/>
          </a:xfrm>
        </p:spPr>
        <p:txBody>
          <a:bodyPr lIns="90000" tIns="46800" rIns="90000" bIns="46800" anchor="t" anchorCtr="0">
            <a:noAutofit/>
          </a:bodyPr>
          <a:lstStyle>
            <a:lvl1pPr>
              <a:lnSpc>
                <a:spcPct val="100000"/>
              </a:lnSpc>
              <a:defRPr sz="660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2"/>
          <p:cNvSpPr/>
          <p:nvPr>
            <p:custDataLst>
              <p:tags r:id="rId2"/>
            </p:custDataLst>
          </p:nvPr>
        </p:nvSpPr>
        <p:spPr>
          <a:xfrm rot="5400000" flipH="1">
            <a:off x="10428714" y="3605041"/>
            <a:ext cx="1256654" cy="1253286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角圆角矩形 3"/>
          <p:cNvSpPr/>
          <p:nvPr>
            <p:custDataLst>
              <p:tags r:id="rId3"/>
            </p:custDataLst>
          </p:nvPr>
        </p:nvSpPr>
        <p:spPr>
          <a:xfrm rot="5400000" flipH="1">
            <a:off x="6944896" y="3601868"/>
            <a:ext cx="1256654" cy="1253286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3"/>
          <p:cNvSpPr/>
          <p:nvPr>
            <p:custDataLst>
              <p:tags r:id="rId4"/>
            </p:custDataLst>
          </p:nvPr>
        </p:nvSpPr>
        <p:spPr>
          <a:xfrm rot="16200000">
            <a:off x="5853258" y="1088561"/>
            <a:ext cx="3433584" cy="125328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2" h="395">
                <a:moveTo>
                  <a:pt x="198" y="0"/>
                </a:moveTo>
                <a:lnTo>
                  <a:pt x="1082" y="0"/>
                </a:lnTo>
                <a:lnTo>
                  <a:pt x="1082" y="395"/>
                </a:lnTo>
                <a:lnTo>
                  <a:pt x="198" y="395"/>
                </a:lnTo>
                <a:cubicBezTo>
                  <a:pt x="88" y="395"/>
                  <a:pt x="0" y="307"/>
                  <a:pt x="0" y="198"/>
                </a:cubicBezTo>
                <a:cubicBezTo>
                  <a:pt x="0" y="88"/>
                  <a:pt x="88" y="0"/>
                  <a:pt x="198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4" name="对角圆角矩形 20"/>
          <p:cNvSpPr/>
          <p:nvPr>
            <p:custDataLst>
              <p:tags r:id="rId5"/>
            </p:custDataLst>
          </p:nvPr>
        </p:nvSpPr>
        <p:spPr>
          <a:xfrm rot="16200000" flipH="1">
            <a:off x="8701439" y="385304"/>
            <a:ext cx="1255584" cy="1253286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21"/>
          <p:cNvSpPr/>
          <p:nvPr>
            <p:custDataLst>
              <p:tags r:id="rId6"/>
            </p:custDataLst>
          </p:nvPr>
        </p:nvSpPr>
        <p:spPr>
          <a:xfrm rot="5400000">
            <a:off x="7147417" y="3360389"/>
            <a:ext cx="4364342" cy="12525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4"/>
          <p:cNvSpPr/>
          <p:nvPr>
            <p:custDataLst>
              <p:tags r:id="rId7"/>
            </p:custDataLst>
          </p:nvPr>
        </p:nvSpPr>
        <p:spPr>
          <a:xfrm rot="16200000">
            <a:off x="9340248" y="1091734"/>
            <a:ext cx="3436757" cy="125328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3" h="395">
                <a:moveTo>
                  <a:pt x="198" y="0"/>
                </a:moveTo>
                <a:lnTo>
                  <a:pt x="1083" y="0"/>
                </a:lnTo>
                <a:lnTo>
                  <a:pt x="1083" y="395"/>
                </a:lnTo>
                <a:lnTo>
                  <a:pt x="198" y="395"/>
                </a:lnTo>
                <a:cubicBezTo>
                  <a:pt x="88" y="395"/>
                  <a:pt x="0" y="307"/>
                  <a:pt x="0" y="198"/>
                </a:cubicBezTo>
                <a:cubicBezTo>
                  <a:pt x="0" y="88"/>
                  <a:pt x="88" y="0"/>
                  <a:pt x="198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对角圆角矩形 7"/>
          <p:cNvSpPr/>
          <p:nvPr>
            <p:custDataLst>
              <p:tags r:id="rId8"/>
            </p:custDataLst>
          </p:nvPr>
        </p:nvSpPr>
        <p:spPr>
          <a:xfrm>
            <a:off x="968375" y="4099560"/>
            <a:ext cx="3069590" cy="103378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758190" y="1400175"/>
            <a:ext cx="5678609" cy="2036581"/>
          </a:xfrm>
        </p:spPr>
        <p:txBody>
          <a:bodyPr vert="horz" lIns="90000" tIns="46800" rIns="90000" bIns="46800" rtlCol="0" anchor="b" anchorCtr="0">
            <a:noAutofit/>
          </a:bodyPr>
          <a:lstStyle>
            <a:lvl1pPr algn="l">
              <a:lnSpc>
                <a:spcPct val="90000"/>
              </a:lnSpc>
              <a:defRPr sz="96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121664" y="4236584"/>
            <a:ext cx="2743200" cy="765184"/>
          </a:xfrm>
        </p:spPr>
        <p:txBody>
          <a:bodyPr lIns="90000" tIns="46800" rIns="90000" bIns="46800"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buNone/>
              <a:defRPr sz="4000" b="1" spc="0" baseline="0">
                <a:solidFill>
                  <a:srgbClr val="0F142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6"/>
          <p:cNvSpPr/>
          <p:nvPr>
            <p:custDataLst>
              <p:tags r:id="rId2"/>
            </p:custDataLst>
          </p:nvPr>
        </p:nvSpPr>
        <p:spPr>
          <a:xfrm rot="7200000">
            <a:off x="9820191" y="5656733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3"/>
            </p:custDataLst>
          </p:nvPr>
        </p:nvSpPr>
        <p:spPr>
          <a:xfrm rot="18000000">
            <a:off x="11547937" y="5442531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4"/>
            </p:custDataLst>
          </p:nvPr>
        </p:nvSpPr>
        <p:spPr>
          <a:xfrm rot="7200000" flipH="1">
            <a:off x="11296880" y="6353114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>
            <p:custDataLst>
              <p:tags r:id="rId5"/>
            </p:custDataLst>
          </p:nvPr>
        </p:nvSpPr>
        <p:spPr>
          <a:xfrm rot="18000000" flipH="1">
            <a:off x="11433810" y="4239895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6"/>
          <p:cNvSpPr/>
          <p:nvPr>
            <p:custDataLst>
              <p:tags r:id="rId3"/>
            </p:custDataLst>
          </p:nvPr>
        </p:nvSpPr>
        <p:spPr>
          <a:xfrm rot="7200000">
            <a:off x="9820191" y="5656733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4"/>
            </p:custDataLst>
          </p:nvPr>
        </p:nvSpPr>
        <p:spPr>
          <a:xfrm rot="18000000">
            <a:off x="11547937" y="5442531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5"/>
            </p:custDataLst>
          </p:nvPr>
        </p:nvSpPr>
        <p:spPr>
          <a:xfrm rot="7200000" flipH="1">
            <a:off x="11296880" y="6353114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25"/>
          <p:cNvSpPr/>
          <p:nvPr>
            <p:custDataLst>
              <p:tags r:id="rId6"/>
            </p:custDataLst>
          </p:nvPr>
        </p:nvSpPr>
        <p:spPr>
          <a:xfrm rot="18000000" flipH="1">
            <a:off x="11433810" y="4239895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26"/>
          <p:cNvSpPr/>
          <p:nvPr>
            <p:custDataLst>
              <p:tags r:id="rId3"/>
            </p:custDataLst>
          </p:nvPr>
        </p:nvSpPr>
        <p:spPr>
          <a:xfrm rot="7200000">
            <a:off x="9820191" y="5656733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4"/>
            </p:custDataLst>
          </p:nvPr>
        </p:nvSpPr>
        <p:spPr>
          <a:xfrm rot="18000000">
            <a:off x="11547937" y="5442531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5"/>
            </p:custDataLst>
          </p:nvPr>
        </p:nvSpPr>
        <p:spPr>
          <a:xfrm rot="7200000" flipH="1">
            <a:off x="11296880" y="6353114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25"/>
          <p:cNvSpPr/>
          <p:nvPr>
            <p:custDataLst>
              <p:tags r:id="rId6"/>
            </p:custDataLst>
          </p:nvPr>
        </p:nvSpPr>
        <p:spPr>
          <a:xfrm rot="18000000" flipH="1">
            <a:off x="11433810" y="4239895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26"/>
          <p:cNvSpPr/>
          <p:nvPr>
            <p:custDataLst>
              <p:tags r:id="rId3"/>
            </p:custDataLst>
          </p:nvPr>
        </p:nvSpPr>
        <p:spPr>
          <a:xfrm rot="7200000">
            <a:off x="9820191" y="5656733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4"/>
            </p:custDataLst>
          </p:nvPr>
        </p:nvSpPr>
        <p:spPr>
          <a:xfrm rot="18000000">
            <a:off x="11547937" y="5442531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5"/>
            </p:custDataLst>
          </p:nvPr>
        </p:nvSpPr>
        <p:spPr>
          <a:xfrm rot="7200000" flipH="1">
            <a:off x="11296880" y="6353114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25"/>
          <p:cNvSpPr/>
          <p:nvPr>
            <p:custDataLst>
              <p:tags r:id="rId6"/>
            </p:custDataLst>
          </p:nvPr>
        </p:nvSpPr>
        <p:spPr>
          <a:xfrm rot="18000000" flipH="1">
            <a:off x="11433810" y="4239895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26"/>
          <p:cNvSpPr/>
          <p:nvPr>
            <p:custDataLst>
              <p:tags r:id="rId3"/>
            </p:custDataLst>
          </p:nvPr>
        </p:nvSpPr>
        <p:spPr>
          <a:xfrm rot="14400000" flipV="1">
            <a:off x="9820191" y="452537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4"/>
            </p:custDataLst>
          </p:nvPr>
        </p:nvSpPr>
        <p:spPr>
          <a:xfrm rot="3600000" flipV="1">
            <a:off x="11547937" y="766253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5"/>
            </p:custDataLst>
          </p:nvPr>
        </p:nvSpPr>
        <p:spPr>
          <a:xfrm rot="14400000" flipH="1" flipV="1">
            <a:off x="11296880" y="-244479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25"/>
          <p:cNvSpPr/>
          <p:nvPr>
            <p:custDataLst>
              <p:tags r:id="rId6"/>
            </p:custDataLst>
          </p:nvPr>
        </p:nvSpPr>
        <p:spPr>
          <a:xfrm rot="3600000" flipH="1" flipV="1">
            <a:off x="11433810" y="1868740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26"/>
          <p:cNvSpPr/>
          <p:nvPr>
            <p:custDataLst>
              <p:tags r:id="rId3"/>
            </p:custDataLst>
          </p:nvPr>
        </p:nvSpPr>
        <p:spPr>
          <a:xfrm rot="7200000">
            <a:off x="9820191" y="5656733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4"/>
            </p:custDataLst>
          </p:nvPr>
        </p:nvSpPr>
        <p:spPr>
          <a:xfrm rot="18000000">
            <a:off x="11547937" y="5442531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5"/>
            </p:custDataLst>
          </p:nvPr>
        </p:nvSpPr>
        <p:spPr>
          <a:xfrm rot="7200000" flipH="1">
            <a:off x="11296880" y="6353114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25"/>
          <p:cNvSpPr/>
          <p:nvPr>
            <p:custDataLst>
              <p:tags r:id="rId6"/>
            </p:custDataLst>
          </p:nvPr>
        </p:nvSpPr>
        <p:spPr>
          <a:xfrm rot="18000000" flipH="1">
            <a:off x="11433810" y="4239895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任意多边形 26"/>
          <p:cNvSpPr/>
          <p:nvPr>
            <p:custDataLst>
              <p:tags r:id="rId3"/>
            </p:custDataLst>
          </p:nvPr>
        </p:nvSpPr>
        <p:spPr>
          <a:xfrm rot="7200000" flipH="1" flipV="1">
            <a:off x="30059" y="456026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17"/>
          <p:cNvSpPr/>
          <p:nvPr>
            <p:custDataLst>
              <p:tags r:id="rId4"/>
            </p:custDataLst>
          </p:nvPr>
        </p:nvSpPr>
        <p:spPr>
          <a:xfrm rot="18000000" flipH="1" flipV="1">
            <a:off x="-592665" y="769742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6"/>
          <p:cNvSpPr/>
          <p:nvPr>
            <p:custDataLst>
              <p:tags r:id="rId5"/>
            </p:custDataLst>
          </p:nvPr>
        </p:nvSpPr>
        <p:spPr>
          <a:xfrm rot="7200000" flipV="1">
            <a:off x="149756" y="-240990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25"/>
          <p:cNvSpPr/>
          <p:nvPr>
            <p:custDataLst>
              <p:tags r:id="rId6"/>
            </p:custDataLst>
          </p:nvPr>
        </p:nvSpPr>
        <p:spPr>
          <a:xfrm rot="18000000" flipV="1">
            <a:off x="8921" y="1872229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6"/>
          <p:cNvSpPr/>
          <p:nvPr>
            <p:custDataLst>
              <p:tags r:id="rId7"/>
            </p:custDataLst>
          </p:nvPr>
        </p:nvSpPr>
        <p:spPr>
          <a:xfrm rot="7200000">
            <a:off x="9820191" y="5656733"/>
            <a:ext cx="2334161" cy="74104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6" h="1167">
                <a:moveTo>
                  <a:pt x="584" y="0"/>
                </a:moveTo>
                <a:lnTo>
                  <a:pt x="3012" y="0"/>
                </a:lnTo>
                <a:lnTo>
                  <a:pt x="3676" y="1150"/>
                </a:lnTo>
                <a:lnTo>
                  <a:pt x="3655" y="1155"/>
                </a:lnTo>
                <a:cubicBezTo>
                  <a:pt x="3617" y="1163"/>
                  <a:pt x="3578" y="1167"/>
                  <a:pt x="3538" y="1167"/>
                </a:cubicBezTo>
                <a:lnTo>
                  <a:pt x="584" y="1167"/>
                </a:lnTo>
                <a:cubicBezTo>
                  <a:pt x="261" y="1167"/>
                  <a:pt x="0" y="906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17"/>
          <p:cNvSpPr/>
          <p:nvPr>
            <p:custDataLst>
              <p:tags r:id="rId8"/>
            </p:custDataLst>
          </p:nvPr>
        </p:nvSpPr>
        <p:spPr>
          <a:xfrm rot="18000000">
            <a:off x="11547937" y="5442531"/>
            <a:ext cx="1229139" cy="6415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6" h="1010">
                <a:moveTo>
                  <a:pt x="584" y="0"/>
                </a:moveTo>
                <a:lnTo>
                  <a:pt x="1936" y="0"/>
                </a:lnTo>
                <a:lnTo>
                  <a:pt x="186" y="1010"/>
                </a:lnTo>
                <a:lnTo>
                  <a:pt x="171" y="996"/>
                </a:lnTo>
                <a:cubicBezTo>
                  <a:pt x="65" y="891"/>
                  <a:pt x="0" y="745"/>
                  <a:pt x="0" y="584"/>
                </a:cubicBez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16"/>
          <p:cNvSpPr/>
          <p:nvPr>
            <p:custDataLst>
              <p:tags r:id="rId9"/>
            </p:custDataLst>
          </p:nvPr>
        </p:nvSpPr>
        <p:spPr>
          <a:xfrm rot="7200000" flipH="1">
            <a:off x="11296880" y="6353114"/>
            <a:ext cx="737775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2" h="1168">
                <a:moveTo>
                  <a:pt x="674" y="0"/>
                </a:moveTo>
                <a:lnTo>
                  <a:pt x="1162" y="0"/>
                </a:lnTo>
                <a:lnTo>
                  <a:pt x="1162" y="584"/>
                </a:lnTo>
                <a:cubicBezTo>
                  <a:pt x="1162" y="907"/>
                  <a:pt x="900" y="1168"/>
                  <a:pt x="578" y="1168"/>
                </a:cubicBezTo>
                <a:lnTo>
                  <a:pt x="0" y="1168"/>
                </a:lnTo>
                <a:lnTo>
                  <a:pt x="674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25"/>
          <p:cNvSpPr/>
          <p:nvPr>
            <p:custDataLst>
              <p:tags r:id="rId10"/>
            </p:custDataLst>
          </p:nvPr>
        </p:nvSpPr>
        <p:spPr>
          <a:xfrm rot="18000000" flipH="1">
            <a:off x="11433810" y="4239895"/>
            <a:ext cx="741680" cy="74168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1168" h="1168">
                <a:moveTo>
                  <a:pt x="584" y="0"/>
                </a:moveTo>
                <a:lnTo>
                  <a:pt x="1168" y="0"/>
                </a:lnTo>
                <a:lnTo>
                  <a:pt x="1168" y="584"/>
                </a:lnTo>
                <a:cubicBezTo>
                  <a:pt x="1168" y="907"/>
                  <a:pt x="907" y="1168"/>
                  <a:pt x="584" y="1168"/>
                </a:cubicBezTo>
                <a:lnTo>
                  <a:pt x="376" y="1168"/>
                </a:lnTo>
                <a:lnTo>
                  <a:pt x="0" y="951"/>
                </a:lnTo>
                <a:lnTo>
                  <a:pt x="0" y="584"/>
                </a:lnTo>
                <a:cubicBezTo>
                  <a:pt x="0" y="261"/>
                  <a:pt x="261" y="0"/>
                  <a:pt x="584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汉仪雅酷黑 65W" panose="020B0604020202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汉仪雅酷黑 65W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汉仪雅酷黑 65W" panose="020B0604020202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汉仪刚艺体-85W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汉仪雅酷黑 65W" panose="020B0604020202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汉仪雅酷黑 65W" panose="020B0604020202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汉仪雅酷黑 65W" panose="020B0604020202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汉仪雅酷黑 65W" panose="020B0604020202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汉仪雅酷黑 65W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2.xml"/><Relationship Id="rId5" Type="http://schemas.openxmlformats.org/officeDocument/2006/relationships/image" Target="../media/image7.jpe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7.xml"/><Relationship Id="rId5" Type="http://schemas.openxmlformats.org/officeDocument/2006/relationships/image" Target="../media/image8.jpe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image" Target="../media/image1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63.xml"/><Relationship Id="rId14" Type="http://schemas.openxmlformats.org/officeDocument/2006/relationships/tags" Target="../tags/tag262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image" Target="../media/image2.png"/><Relationship Id="rId1" Type="http://schemas.openxmlformats.org/officeDocument/2006/relationships/tags" Target="../tags/tag25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image" Target="../media/image1.png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image" Target="../media/image2.png"/><Relationship Id="rId1" Type="http://schemas.openxmlformats.org/officeDocument/2006/relationships/tags" Target="../tags/tag26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9" Type="http://schemas.openxmlformats.org/officeDocument/2006/relationships/notesSlide" Target="../notesSlides/notesSlide6.xml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306.xml"/><Relationship Id="rId26" Type="http://schemas.openxmlformats.org/officeDocument/2006/relationships/tags" Target="../tags/tag305.xml"/><Relationship Id="rId25" Type="http://schemas.openxmlformats.org/officeDocument/2006/relationships/tags" Target="../tags/tag304.xml"/><Relationship Id="rId24" Type="http://schemas.openxmlformats.org/officeDocument/2006/relationships/tags" Target="../tags/tag303.xml"/><Relationship Id="rId23" Type="http://schemas.openxmlformats.org/officeDocument/2006/relationships/tags" Target="../tags/tag302.xml"/><Relationship Id="rId22" Type="http://schemas.openxmlformats.org/officeDocument/2006/relationships/tags" Target="../tags/tag301.xml"/><Relationship Id="rId21" Type="http://schemas.openxmlformats.org/officeDocument/2006/relationships/tags" Target="../tags/tag300.xml"/><Relationship Id="rId20" Type="http://schemas.openxmlformats.org/officeDocument/2006/relationships/tags" Target="../tags/tag299.xml"/><Relationship Id="rId2" Type="http://schemas.openxmlformats.org/officeDocument/2006/relationships/tags" Target="../tags/tag281.xml"/><Relationship Id="rId19" Type="http://schemas.openxmlformats.org/officeDocument/2006/relationships/tags" Target="../tags/tag298.xml"/><Relationship Id="rId18" Type="http://schemas.openxmlformats.org/officeDocument/2006/relationships/tags" Target="../tags/tag297.xml"/><Relationship Id="rId17" Type="http://schemas.openxmlformats.org/officeDocument/2006/relationships/tags" Target="../tags/tag296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image" Target="../media/image1.png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6" Type="http://schemas.openxmlformats.org/officeDocument/2006/relationships/notesSlide" Target="../notesSlides/notesSlide8.xml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340.xml"/><Relationship Id="rId23" Type="http://schemas.openxmlformats.org/officeDocument/2006/relationships/tags" Target="../tags/tag339.xml"/><Relationship Id="rId22" Type="http://schemas.openxmlformats.org/officeDocument/2006/relationships/tags" Target="../tags/tag338.xml"/><Relationship Id="rId21" Type="http://schemas.openxmlformats.org/officeDocument/2006/relationships/tags" Target="../tags/tag337.xml"/><Relationship Id="rId20" Type="http://schemas.openxmlformats.org/officeDocument/2006/relationships/tags" Target="../tags/tag336.xml"/><Relationship Id="rId2" Type="http://schemas.openxmlformats.org/officeDocument/2006/relationships/tags" Target="../tags/tag321.xml"/><Relationship Id="rId19" Type="http://schemas.openxmlformats.org/officeDocument/2006/relationships/tags" Target="../tags/tag335.xml"/><Relationship Id="rId18" Type="http://schemas.openxmlformats.org/officeDocument/2006/relationships/tags" Target="../tags/tag334.xml"/><Relationship Id="rId17" Type="http://schemas.openxmlformats.org/officeDocument/2006/relationships/image" Target="../media/image3.png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image" Target="../media/image2.png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2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6" Type="http://schemas.openxmlformats.org/officeDocument/2006/relationships/notesSlide" Target="../notesSlides/notesSlide9.xml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364.xml"/><Relationship Id="rId23" Type="http://schemas.openxmlformats.org/officeDocument/2006/relationships/tags" Target="../tags/tag363.xml"/><Relationship Id="rId22" Type="http://schemas.openxmlformats.org/officeDocument/2006/relationships/tags" Target="../tags/tag362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tags" Target="../tags/tag342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" Type="http://schemas.openxmlformats.org/officeDocument/2006/relationships/tags" Target="../tags/tag356.xml"/><Relationship Id="rId15" Type="http://schemas.openxmlformats.org/officeDocument/2006/relationships/tags" Target="../tags/tag355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58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1.png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image" Target="../media/image2.png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image" Target="../media/image1.png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3" Type="http://schemas.openxmlformats.org/officeDocument/2006/relationships/notesSlide" Target="../notesSlides/notesSlide3.xml"/><Relationship Id="rId32" Type="http://schemas.openxmlformats.org/officeDocument/2006/relationships/slideLayout" Target="../slideLayouts/slideLayout18.xml"/><Relationship Id="rId31" Type="http://schemas.openxmlformats.org/officeDocument/2006/relationships/tags" Target="../tags/tag219.xml"/><Relationship Id="rId30" Type="http://schemas.openxmlformats.org/officeDocument/2006/relationships/tags" Target="../tags/tag218.xml"/><Relationship Id="rId3" Type="http://schemas.openxmlformats.org/officeDocument/2006/relationships/tags" Target="../tags/tag195.xml"/><Relationship Id="rId29" Type="http://schemas.openxmlformats.org/officeDocument/2006/relationships/tags" Target="../tags/tag217.xml"/><Relationship Id="rId28" Type="http://schemas.openxmlformats.org/officeDocument/2006/relationships/tags" Target="../tags/tag216.xml"/><Relationship Id="rId27" Type="http://schemas.openxmlformats.org/officeDocument/2006/relationships/tags" Target="../tags/tag215.xml"/><Relationship Id="rId26" Type="http://schemas.openxmlformats.org/officeDocument/2006/relationships/tags" Target="../tags/tag214.xml"/><Relationship Id="rId25" Type="http://schemas.openxmlformats.org/officeDocument/2006/relationships/tags" Target="../tags/tag213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image" Target="../media/image4.png"/><Relationship Id="rId21" Type="http://schemas.openxmlformats.org/officeDocument/2006/relationships/tags" Target="../tags/tag210.xml"/><Relationship Id="rId20" Type="http://schemas.openxmlformats.org/officeDocument/2006/relationships/tags" Target="../tags/tag209.xml"/><Relationship Id="rId2" Type="http://schemas.openxmlformats.org/officeDocument/2006/relationships/tags" Target="../tags/tag194.xml"/><Relationship Id="rId19" Type="http://schemas.openxmlformats.org/officeDocument/2006/relationships/tags" Target="../tags/tag208.xml"/><Relationship Id="rId18" Type="http://schemas.openxmlformats.org/officeDocument/2006/relationships/tags" Target="../tags/tag207.xml"/><Relationship Id="rId17" Type="http://schemas.openxmlformats.org/officeDocument/2006/relationships/image" Target="../media/image3.png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image" Target="../media/image2.png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2.xml"/><Relationship Id="rId5" Type="http://schemas.openxmlformats.org/officeDocument/2006/relationships/image" Target="../media/image5.png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7.xml"/><Relationship Id="rId5" Type="http://schemas.openxmlformats.org/officeDocument/2006/relationships/image" Target="../media/image6.png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5635" y="2611120"/>
            <a:ext cx="6107430" cy="1451610"/>
          </a:xfrm>
        </p:spPr>
        <p:txBody>
          <a:bodyPr/>
          <a:lstStyle/>
          <a:p>
            <a:r>
              <a:rPr lang="zh-CN" altLang="en-US" sz="5400" dirty="0"/>
              <a:t>技术原型迭代评审</a:t>
            </a:r>
            <a:endParaRPr lang="zh-CN" altLang="en-US" sz="5400" dirty="0"/>
          </a:p>
        </p:txBody>
      </p:sp>
      <p:sp>
        <p:nvSpPr>
          <p:cNvPr id="8" name="对角圆角矩形 1"/>
          <p:cNvSpPr/>
          <p:nvPr>
            <p:custDataLst>
              <p:tags r:id="rId2"/>
            </p:custDataLst>
          </p:nvPr>
        </p:nvSpPr>
        <p:spPr>
          <a:xfrm>
            <a:off x="801370" y="1533875"/>
            <a:ext cx="1227455" cy="39751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25400">
            <a:noFill/>
          </a:ln>
          <a:effectLst>
            <a:outerShdw blurRad="381000" dist="38100" dir="2700000" algn="tl" rotWithShape="0">
              <a:schemeClr val="accent2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2024</a:t>
            </a:r>
            <a:endParaRPr lang="en-US" altLang="zh-CN" sz="16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244090" y="4062730"/>
            <a:ext cx="2233295" cy="12738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88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cs"/>
              </a:defRPr>
            </a:lvl1pPr>
          </a:lstStyle>
          <a:p>
            <a:r>
              <a:rPr lang="zh-CN" altLang="en-US" sz="3200" dirty="0"/>
              <a:t>第</a:t>
            </a:r>
            <a:r>
              <a:rPr lang="en-US" altLang="zh-CN" sz="3200" dirty="0"/>
              <a:t>11</a:t>
            </a:r>
            <a:r>
              <a:rPr lang="zh-CN" altLang="en-US" sz="3200" dirty="0"/>
              <a:t>组</a:t>
            </a:r>
            <a:endParaRPr lang="zh-CN" altLang="en-US" sz="3200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>
            <p:custDataLst>
              <p:tags r:id="rId1"/>
            </p:custDataLst>
          </p:nvPr>
        </p:nvGrpSpPr>
        <p:grpSpPr>
          <a:xfrm>
            <a:off x="1931670" y="5956300"/>
            <a:ext cx="368300" cy="153035"/>
            <a:chOff x="1009" y="2050"/>
            <a:chExt cx="508" cy="211"/>
          </a:xfrm>
        </p:grpSpPr>
        <p:sp>
          <p:nvSpPr>
            <p:cNvPr id="86" name="圆角矩形 85"/>
            <p:cNvSpPr/>
            <p:nvPr>
              <p:custDataLst>
                <p:tags r:id="rId2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>
              <p:custDataLst>
                <p:tags r:id="rId3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1021715" y="589915"/>
            <a:ext cx="7701915" cy="90805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技术视图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  <p:pic>
        <p:nvPicPr>
          <p:cNvPr id="1211196208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065" y="278765"/>
            <a:ext cx="5388610" cy="64903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>
            <p:custDataLst>
              <p:tags r:id="rId1"/>
            </p:custDataLst>
          </p:nvPr>
        </p:nvGrpSpPr>
        <p:grpSpPr>
          <a:xfrm>
            <a:off x="1931670" y="5956300"/>
            <a:ext cx="368300" cy="153035"/>
            <a:chOff x="1009" y="2050"/>
            <a:chExt cx="508" cy="211"/>
          </a:xfrm>
        </p:grpSpPr>
        <p:sp>
          <p:nvSpPr>
            <p:cNvPr id="86" name="圆角矩形 85"/>
            <p:cNvSpPr/>
            <p:nvPr>
              <p:custDataLst>
                <p:tags r:id="rId2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>
              <p:custDataLst>
                <p:tags r:id="rId3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621665" y="589915"/>
            <a:ext cx="7701915" cy="90805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部署视图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  <p:pic>
        <p:nvPicPr>
          <p:cNvPr id="741869245" name="图片 741869245" descr="微信图片_202404091539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515" y="866140"/>
            <a:ext cx="7007860" cy="52425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核心算法设计</a:t>
            </a:r>
            <a:endParaRPr lang="zh-CN" altLang="en-US" dirty="0"/>
          </a:p>
        </p:txBody>
      </p:sp>
      <p:sp>
        <p:nvSpPr>
          <p:cNvPr id="5" name="标题 6"/>
          <p:cNvSpPr txBox="1"/>
          <p:nvPr>
            <p:custDataLst>
              <p:tags r:id="rId2"/>
            </p:custDataLst>
          </p:nvPr>
        </p:nvSpPr>
        <p:spPr>
          <a:xfrm>
            <a:off x="1163320" y="654050"/>
            <a:ext cx="3853815" cy="2541905"/>
          </a:xfrm>
        </p:spPr>
        <p:txBody>
          <a:bodyPr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100000"/>
            </a:pPr>
            <a:r>
              <a:rPr lang="en-US" sz="15300" spc="0" dirty="0">
                <a:latin typeface="汉仪刚艺体-85W" panose="00020600040101010101" pitchFamily="18" charset="-122"/>
                <a:ea typeface="汉仪刚艺体-85W" panose="00020600040101010101" pitchFamily="18" charset="-122"/>
                <a:cs typeface="Bahnschrift" panose="020B0502040204020203" charset="0"/>
              </a:rPr>
              <a:t>03.</a:t>
            </a:r>
            <a:endParaRPr lang="zh-CN" altLang="en-US" sz="15300" spc="0" dirty="0">
              <a:latin typeface="汉仪刚艺体-85W" panose="00020600040101010101" pitchFamily="18" charset="-122"/>
              <a:ea typeface="汉仪刚艺体-85W" panose="00020600040101010101" pitchFamily="18" charset="-122"/>
              <a:cs typeface="Bahnschrift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>
            <p:custDataLst>
              <p:tags r:id="rId1"/>
            </p:custDataLst>
          </p:nvPr>
        </p:nvSpPr>
        <p:spPr>
          <a:xfrm>
            <a:off x="751840" y="2503805"/>
            <a:ext cx="4905376" cy="3484880"/>
          </a:xfrm>
          <a:prstGeom prst="roundRect">
            <a:avLst>
              <a:gd name="adj" fmla="val 1179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96202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536700" y="2787015"/>
            <a:ext cx="4460586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MBTI</a:t>
            </a:r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测试算法</a:t>
            </a:r>
            <a:endParaRPr lang="zh-CN" altLang="en-US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24561" y="3249295"/>
            <a:ext cx="4460586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题目随机化与分数计算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：为确保测试的可靠性和有效性，MBTI测试模块中设计算法来随机选取题目，并根据用户的答案计算出MBTI类型。这通常通过为每个问题设定不同的权重，并通过用户的选择来累计得分。</a:t>
            </a:r>
            <a:endParaRPr 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结果解析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：根据得分计算用户的MBTI类型，并提供详细的性格描述和建议。这一部分可能需要大量的数据和研究支撑，以确保结果的准确性和有用性。</a:t>
            </a:r>
            <a:endParaRPr 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3" name="图片 22" descr="切换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45210" y="2843530"/>
            <a:ext cx="309880" cy="309880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7"/>
            </p:custDataLst>
          </p:nvPr>
        </p:nvSpPr>
        <p:spPr>
          <a:xfrm>
            <a:off x="6096000" y="2503805"/>
            <a:ext cx="4905376" cy="3484880"/>
          </a:xfrm>
          <a:prstGeom prst="roundRect">
            <a:avLst>
              <a:gd name="adj" fmla="val 1152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30618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pic>
        <p:nvPicPr>
          <p:cNvPr id="29" name="图片 28" descr="C:\Users\wps\Desktop\下载.png下载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6390005" y="2843530"/>
            <a:ext cx="309245" cy="3098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6934200" y="2843530"/>
            <a:ext cx="4460586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帖子推荐算法</a:t>
            </a:r>
            <a:endParaRPr lang="zh-CN" altLang="en-US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390006" y="3354705"/>
            <a:ext cx="4460586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基于标签的过滤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：在获取帖子模块中，可以使用基于标签的推荐算法。这种算法会根据用户的MBTI类型、兴趣或之前的互动（如点赞、收藏）来筛选和推荐帖子。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协同过滤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：通过分析用户行为（如浏览、点赞、评论等）来找到相似用户，进而推荐这些用户喜欢的帖子。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13"/>
            </p:custDataLst>
          </p:nvPr>
        </p:nvSpPr>
        <p:spPr>
          <a:xfrm rot="5400000">
            <a:off x="217805" y="1402715"/>
            <a:ext cx="98679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0" dist="139700" dir="2700000" sx="105000" sy="105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878840" y="829945"/>
            <a:ext cx="4014470" cy="1288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核心算法设计</a:t>
            </a: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>
            <p:custDataLst>
              <p:tags r:id="rId1"/>
            </p:custDataLst>
          </p:nvPr>
        </p:nvSpPr>
        <p:spPr>
          <a:xfrm>
            <a:off x="751840" y="2503805"/>
            <a:ext cx="4905376" cy="3484880"/>
          </a:xfrm>
          <a:prstGeom prst="roundRect">
            <a:avLst>
              <a:gd name="adj" fmla="val 1179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96202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536700" y="2843530"/>
            <a:ext cx="4460586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用户交互算法</a:t>
            </a:r>
            <a:endParaRPr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98221" y="3429000"/>
            <a:ext cx="4460586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好友推荐：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根据用户的MBTI结果和活动（如发帖、评论等）来推荐可能有共同兴趣的其他用户。</a:t>
            </a:r>
            <a:endParaRPr 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动态匹配：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实时匹配在线用户，提供聊天和互动的机会，这通常需要算法快速处理用户的实时数据并进行匹配。</a:t>
            </a:r>
            <a:endParaRPr 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3" name="图片 22" descr="切换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45210" y="2843530"/>
            <a:ext cx="309880" cy="309880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7"/>
            </p:custDataLst>
          </p:nvPr>
        </p:nvSpPr>
        <p:spPr>
          <a:xfrm>
            <a:off x="6096000" y="2503805"/>
            <a:ext cx="4905376" cy="3484880"/>
          </a:xfrm>
          <a:prstGeom prst="roundRect">
            <a:avLst>
              <a:gd name="adj" fmla="val 1152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30618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pic>
        <p:nvPicPr>
          <p:cNvPr id="29" name="图片 28" descr="C:\Users\wps\Desktop\下载.png下载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6390005" y="2843530"/>
            <a:ext cx="309245" cy="3098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6838950" y="2843530"/>
            <a:ext cx="4460586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后端数据处理</a:t>
            </a:r>
            <a:endParaRPr lang="zh-CN" altLang="en-US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390006" y="3362325"/>
            <a:ext cx="4460586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高效的数据库查询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：对于帖子详情、用户信息等模块，需要设计高效的数据库查询算法，以保证数据的快速检索和处理，特别是在用户规模扩大时。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安全性和隐私：确保所有用户数据的安全和隐私，使用加密和安全传输等技术手段保护用户信息。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13"/>
            </p:custDataLst>
          </p:nvPr>
        </p:nvSpPr>
        <p:spPr>
          <a:xfrm rot="5400000">
            <a:off x="217805" y="1402715"/>
            <a:ext cx="98679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0" dist="139700" dir="2700000" sx="105000" sy="105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878840" y="829945"/>
            <a:ext cx="4014470" cy="1288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核心算法设计</a:t>
            </a: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1515" y="3223260"/>
            <a:ext cx="7303135" cy="2273300"/>
          </a:xfrm>
        </p:spPr>
        <p:txBody>
          <a:bodyPr/>
          <a:lstStyle/>
          <a:p>
            <a:pPr algn="ctr"/>
            <a:r>
              <a:rPr lang="zh-CN" altLang="en-US" dirty="0"/>
              <a:t>《迭代评估报告》</a:t>
            </a:r>
            <a:br>
              <a:rPr lang="zh-CN" altLang="en-US" dirty="0"/>
            </a:b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标题 6"/>
          <p:cNvSpPr txBox="1"/>
          <p:nvPr>
            <p:custDataLst>
              <p:tags r:id="rId2"/>
            </p:custDataLst>
          </p:nvPr>
        </p:nvSpPr>
        <p:spPr>
          <a:xfrm>
            <a:off x="1163320" y="654050"/>
            <a:ext cx="3853815" cy="2541905"/>
          </a:xfrm>
        </p:spPr>
        <p:txBody>
          <a:bodyPr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100000"/>
            </a:pPr>
            <a:r>
              <a:rPr lang="en-US" sz="15300" spc="0" dirty="0">
                <a:latin typeface="汉仪刚艺体-85W" panose="00020600040101010101" pitchFamily="18" charset="-122"/>
                <a:ea typeface="汉仪刚艺体-85W" panose="00020600040101010101" pitchFamily="18" charset="-122"/>
                <a:cs typeface="Bahnschrift" panose="020B0502040204020203" charset="0"/>
              </a:rPr>
              <a:t>04.</a:t>
            </a:r>
            <a:endParaRPr lang="zh-CN" altLang="en-US" sz="15300" spc="0" dirty="0">
              <a:latin typeface="汉仪刚艺体-85W" panose="00020600040101010101" pitchFamily="18" charset="-122"/>
              <a:ea typeface="汉仪刚艺体-85W" panose="00020600040101010101" pitchFamily="18" charset="-122"/>
              <a:cs typeface="Bahnschrift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0" y="0"/>
            <a:ext cx="12191365" cy="1229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 rot="5400000">
            <a:off x="3601879" y="2829084"/>
            <a:ext cx="4988243" cy="3069590"/>
          </a:xfrm>
          <a:custGeom>
            <a:avLst/>
            <a:gdLst>
              <a:gd name="connsiteX0" fmla="*/ 0 w 4988243"/>
              <a:gd name="connsiteY0" fmla="*/ 1534795 h 3069590"/>
              <a:gd name="connsiteX1" fmla="*/ 1534795 w 4988243"/>
              <a:gd name="connsiteY1" fmla="*/ 0 h 3069590"/>
              <a:gd name="connsiteX2" fmla="*/ 4988243 w 4988243"/>
              <a:gd name="connsiteY2" fmla="*/ 0 h 3069590"/>
              <a:gd name="connsiteX3" fmla="*/ 4988243 w 4988243"/>
              <a:gd name="connsiteY3" fmla="*/ 3069590 h 3069590"/>
              <a:gd name="connsiteX4" fmla="*/ 1534795 w 4988243"/>
              <a:gd name="connsiteY4" fmla="*/ 3069590 h 3069590"/>
              <a:gd name="connsiteX5" fmla="*/ 0 w 4988243"/>
              <a:gd name="connsiteY5" fmla="*/ 1534795 h 306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8243" h="3069590">
                <a:moveTo>
                  <a:pt x="0" y="1534795"/>
                </a:moveTo>
                <a:cubicBezTo>
                  <a:pt x="0" y="687151"/>
                  <a:pt x="687151" y="0"/>
                  <a:pt x="1534795" y="0"/>
                </a:cubicBezTo>
                <a:lnTo>
                  <a:pt x="4988243" y="0"/>
                </a:lnTo>
                <a:lnTo>
                  <a:pt x="4988243" y="3069590"/>
                </a:lnTo>
                <a:lnTo>
                  <a:pt x="1534795" y="3069590"/>
                </a:lnTo>
                <a:cubicBezTo>
                  <a:pt x="687151" y="3069590"/>
                  <a:pt x="0" y="2382439"/>
                  <a:pt x="0" y="15347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îSliďé"/>
          <p:cNvSpPr/>
          <p:nvPr>
            <p:custDataLst>
              <p:tags r:id="rId3"/>
            </p:custDataLst>
          </p:nvPr>
        </p:nvSpPr>
        <p:spPr>
          <a:xfrm flipV="1">
            <a:off x="4166235" y="209232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8" name="î$ļîḑê"/>
          <p:cNvSpPr/>
          <p:nvPr>
            <p:custDataLst>
              <p:tags r:id="rId4"/>
            </p:custDataLst>
          </p:nvPr>
        </p:nvSpPr>
        <p:spPr>
          <a:xfrm>
            <a:off x="4209415" y="3665220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0" name="îṡlîḋe"/>
          <p:cNvSpPr/>
          <p:nvPr>
            <p:custDataLst>
              <p:tags r:id="rId5"/>
            </p:custDataLst>
          </p:nvPr>
        </p:nvSpPr>
        <p:spPr>
          <a:xfrm rot="16200000" flipH="1">
            <a:off x="7305675" y="206184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1" name="iṣļïḑê"/>
          <p:cNvSpPr/>
          <p:nvPr>
            <p:custDataLst>
              <p:tags r:id="rId6"/>
            </p:custDataLst>
          </p:nvPr>
        </p:nvSpPr>
        <p:spPr>
          <a:xfrm rot="5400000">
            <a:off x="7243445" y="3698240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4947285" y="2840990"/>
            <a:ext cx="2291080" cy="198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tx2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实现小程序前端代码</a:t>
            </a:r>
            <a:br>
              <a:rPr lang="zh-CN" altLang="en-US" sz="2800" b="1">
                <a:solidFill>
                  <a:schemeClr val="tx2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</a:br>
            <a:r>
              <a:rPr lang="zh-CN" altLang="en-US" sz="2800" b="1">
                <a:solidFill>
                  <a:schemeClr val="tx2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后端服务器若干用例</a:t>
            </a:r>
            <a:endParaRPr lang="zh-CN" altLang="en-US" sz="2800" b="1">
              <a:solidFill>
                <a:schemeClr val="tx2"/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 userDrawn="1">
            <p:custDataLst>
              <p:tags r:id="rId8"/>
            </p:custDataLst>
          </p:nvPr>
        </p:nvSpPr>
        <p:spPr>
          <a:xfrm>
            <a:off x="1375410" y="203835"/>
            <a:ext cx="9442450" cy="1026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任务达成情况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8325485" y="2092960"/>
            <a:ext cx="3521075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获取帖子模块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8209280" y="3766820"/>
            <a:ext cx="3520440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MBTI测试模块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1"/>
            </p:custDataLst>
          </p:nvPr>
        </p:nvSpPr>
        <p:spPr>
          <a:xfrm>
            <a:off x="462280" y="2092960"/>
            <a:ext cx="3521075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 algn="r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登录模块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645795" y="3762375"/>
            <a:ext cx="3520440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 algn="r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帖子详情模块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>
            <p:custDataLst>
              <p:tags r:id="rId13"/>
            </p:custDataLst>
          </p:nvPr>
        </p:nvSpPr>
        <p:spPr>
          <a:xfrm>
            <a:off x="4232910" y="219011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01</a:t>
            </a:r>
            <a:endParaRPr lang="en-US" altLang="zh-CN" sz="2400" b="1" dirty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14"/>
            </p:custDataLst>
          </p:nvPr>
        </p:nvSpPr>
        <p:spPr>
          <a:xfrm>
            <a:off x="7387590" y="219011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02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15"/>
            </p:custDataLst>
          </p:nvPr>
        </p:nvSpPr>
        <p:spPr>
          <a:xfrm>
            <a:off x="4309110" y="376237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03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" name="文本框 4"/>
          <p:cNvSpPr txBox="1"/>
          <p:nvPr userDrawn="1">
            <p:custDataLst>
              <p:tags r:id="rId16"/>
            </p:custDataLst>
          </p:nvPr>
        </p:nvSpPr>
        <p:spPr>
          <a:xfrm>
            <a:off x="7387590" y="3766820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04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17"/>
            </p:custDataLst>
          </p:nvPr>
        </p:nvGrpSpPr>
        <p:grpSpPr>
          <a:xfrm>
            <a:off x="5911850" y="6073775"/>
            <a:ext cx="368300" cy="153035"/>
            <a:chOff x="1009" y="2050"/>
            <a:chExt cx="508" cy="211"/>
          </a:xfrm>
        </p:grpSpPr>
        <p:sp>
          <p:nvSpPr>
            <p:cNvPr id="13" name="圆角矩形 12"/>
            <p:cNvSpPr/>
            <p:nvPr>
              <p:custDataLst>
                <p:tags r:id="rId18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19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20"/>
            </p:custDataLst>
          </p:nvPr>
        </p:nvSpPr>
        <p:spPr>
          <a:xfrm flipV="1">
            <a:off x="1270" y="-3175"/>
            <a:ext cx="12191365" cy="115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1"/>
            </p:custDataLst>
          </p:nvPr>
        </p:nvSpPr>
        <p:spPr>
          <a:xfrm>
            <a:off x="462280" y="5237480"/>
            <a:ext cx="3520440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1" algn="r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帖子详情模块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î$ļîḑê"/>
          <p:cNvSpPr/>
          <p:nvPr>
            <p:custDataLst>
              <p:tags r:id="rId22"/>
            </p:custDataLst>
          </p:nvPr>
        </p:nvSpPr>
        <p:spPr>
          <a:xfrm>
            <a:off x="4070985" y="5237480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20" name="文本框 19"/>
          <p:cNvSpPr txBox="1"/>
          <p:nvPr userDrawn="1">
            <p:custDataLst>
              <p:tags r:id="rId23"/>
            </p:custDataLst>
          </p:nvPr>
        </p:nvSpPr>
        <p:spPr>
          <a:xfrm>
            <a:off x="4232910" y="533463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05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21" name="iṣļïḑê"/>
          <p:cNvSpPr/>
          <p:nvPr>
            <p:custDataLst>
              <p:tags r:id="rId24"/>
            </p:custDataLst>
          </p:nvPr>
        </p:nvSpPr>
        <p:spPr>
          <a:xfrm rot="5400000">
            <a:off x="7305675" y="523176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22" name="文本框 21"/>
          <p:cNvSpPr txBox="1"/>
          <p:nvPr userDrawn="1">
            <p:custDataLst>
              <p:tags r:id="rId25"/>
            </p:custDataLst>
          </p:nvPr>
        </p:nvSpPr>
        <p:spPr>
          <a:xfrm>
            <a:off x="7411085" y="5340350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06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8325485" y="5237480"/>
            <a:ext cx="3520440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1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文档任务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1071880" y="3837305"/>
            <a:ext cx="0" cy="300545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对角圆角矩形 3"/>
          <p:cNvSpPr/>
          <p:nvPr>
            <p:custDataLst>
              <p:tags r:id="rId2"/>
            </p:custDataLst>
          </p:nvPr>
        </p:nvSpPr>
        <p:spPr>
          <a:xfrm>
            <a:off x="878840" y="3532505"/>
            <a:ext cx="406400" cy="406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algn="tl" rotWithShape="0">
              <a:schemeClr val="accent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2500"/>
          </a:bodyPr>
          <a:lstStyle/>
          <a:p>
            <a:pPr algn="ctr"/>
            <a:r>
              <a:rPr lang="en-US" altLang="zh-CN" sz="1600" b="1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01</a:t>
            </a:r>
            <a:endParaRPr lang="en-US" altLang="zh-CN" sz="1600" b="1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370965" y="4104640"/>
            <a:ext cx="3747135" cy="1705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在微信小程序上可以实时测试前端的界面试图和后端的功能实现，因此无论是前端的发送、接收请求，还是后端的响应请求和返回数据，均符合项目组成员的预期。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H="1">
            <a:off x="6648450" y="2868295"/>
            <a:ext cx="10160" cy="398970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450330" y="2394585"/>
            <a:ext cx="406400" cy="406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algn="tl" rotWithShape="0">
              <a:schemeClr val="accent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2500"/>
          </a:bodyPr>
          <a:lstStyle/>
          <a:p>
            <a:pPr algn="ctr"/>
            <a:r>
              <a:rPr lang="en-US" altLang="zh-CN" sz="1600" b="1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02</a:t>
            </a:r>
            <a:endParaRPr lang="en-US" altLang="zh-CN" sz="1600" b="1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7124700" y="2984500"/>
            <a:ext cx="3636010" cy="1705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每个人都在完成了相应部分的代码后，所有人进行了一次小组讨论，在小组讨论中，所有人一起检查了代码的完成情况和实际效果，并针对性地提出了相关的意见。在小组讨论后，所有同学针对不合理的设计返工了部分代码。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7"/>
            </p:custDataLst>
          </p:nvPr>
        </p:nvSpPr>
        <p:spPr>
          <a:xfrm>
            <a:off x="878840" y="829945"/>
            <a:ext cx="4014470" cy="1288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测试</a:t>
            </a:r>
            <a:r>
              <a:rPr lang="en-US" altLang="zh-CN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&amp;</a:t>
            </a: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评审</a:t>
            </a:r>
            <a:b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</a:b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结果</a:t>
            </a: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 rot="5400000">
            <a:off x="217805" y="1402715"/>
            <a:ext cx="98679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0" dist="139700" dir="2700000" sx="105000" sy="105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对角圆角矩形 2"/>
          <p:cNvSpPr/>
          <p:nvPr>
            <p:custDataLst>
              <p:tags r:id="rId9"/>
            </p:custDataLst>
          </p:nvPr>
        </p:nvSpPr>
        <p:spPr>
          <a:xfrm>
            <a:off x="1432560" y="3532505"/>
            <a:ext cx="3253105" cy="406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algn="tl" rotWithShape="0">
              <a:schemeClr val="accent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600" b="1">
              <a:solidFill>
                <a:schemeClr val="bg2"/>
              </a:solidFill>
              <a:latin typeface="Arial" panose="020B0604020202020204" pitchFamily="34" charset="0"/>
              <a:ea typeface="汉仪雅酷黑 65W" panose="020B0604020202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569085" y="3537585"/>
            <a:ext cx="3220085" cy="4013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测试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11"/>
            </p:custDataLst>
          </p:nvPr>
        </p:nvSpPr>
        <p:spPr>
          <a:xfrm>
            <a:off x="7026910" y="2446655"/>
            <a:ext cx="3675380" cy="406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algn="tl" rotWithShape="0">
              <a:schemeClr val="accent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600" b="1">
              <a:solidFill>
                <a:schemeClr val="bg2"/>
              </a:solidFill>
              <a:latin typeface="Arial" panose="020B0604020202020204" pitchFamily="34" charset="0"/>
              <a:ea typeface="汉仪雅酷黑 65W" panose="020B0604020202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7221220" y="2451735"/>
            <a:ext cx="3317240" cy="4013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评审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>
            <p:custDataLst>
              <p:tags r:id="rId1"/>
            </p:custDataLst>
          </p:nvPr>
        </p:nvSpPr>
        <p:spPr>
          <a:xfrm>
            <a:off x="751840" y="2503805"/>
            <a:ext cx="3332284" cy="3484880"/>
          </a:xfrm>
          <a:prstGeom prst="roundRect">
            <a:avLst>
              <a:gd name="adj" fmla="val 12424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96202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31545" y="3473450"/>
            <a:ext cx="2910558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数据库</a:t>
            </a:r>
            <a:endParaRPr lang="zh-CN" altLang="en-US" sz="2000" b="1" spc="100" dirty="0" err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31546" y="3917315"/>
            <a:ext cx="2910558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数据库最初设计考虑不足，有较多部分进行了大幅度的重构，导致很多代码也一同进行了重构，降低了效率。</a:t>
            </a:r>
            <a:endParaRPr sz="1600" spc="1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924560" y="5433695"/>
            <a:ext cx="664845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#01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23" name="图片 22" descr="切换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210" y="2843530"/>
            <a:ext cx="309880" cy="309880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4417708" y="2503805"/>
            <a:ext cx="3332284" cy="3484880"/>
          </a:xfrm>
          <a:prstGeom prst="roundRect">
            <a:avLst>
              <a:gd name="adj" fmla="val 13272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4627893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4590428" y="5433695"/>
            <a:ext cx="66548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#02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29" name="图片 28" descr="C:\Users\wps\Desktop\下载.png下载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4711713" y="2843530"/>
            <a:ext cx="309245" cy="309880"/>
          </a:xfrm>
          <a:prstGeom prst="rect">
            <a:avLst/>
          </a:prstGeom>
        </p:spPr>
      </p:pic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8083576" y="2503805"/>
            <a:ext cx="3332284" cy="3484880"/>
          </a:xfrm>
          <a:prstGeom prst="roundRect">
            <a:avLst>
              <a:gd name="adj" fmla="val 12141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8293761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8256296" y="5433695"/>
            <a:ext cx="66929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#03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36" name="图片 35" descr="C:\Users\wps\Desktop\回滚.png回滚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8377581" y="2843530"/>
            <a:ext cx="309245" cy="3098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8"/>
            </p:custDataLst>
          </p:nvPr>
        </p:nvSpPr>
        <p:spPr>
          <a:xfrm>
            <a:off x="4605668" y="3473450"/>
            <a:ext cx="2910558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前后端衔接</a:t>
            </a:r>
            <a:endParaRPr lang="zh-CN" altLang="en-US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4605669" y="3917315"/>
            <a:ext cx="2910558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在指定完接口协议以后，写代码的时候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存在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不合理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之处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，但由于前后端开发成员的进度并不一致或者沟通不及时，导致代码重构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0"/>
            </p:custDataLst>
          </p:nvPr>
        </p:nvSpPr>
        <p:spPr>
          <a:xfrm>
            <a:off x="8269631" y="3473450"/>
            <a:ext cx="2910558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整体架构</a:t>
            </a:r>
            <a:endParaRPr lang="zh-CN" altLang="en-US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1"/>
            </p:custDataLst>
          </p:nvPr>
        </p:nvSpPr>
        <p:spPr>
          <a:xfrm>
            <a:off x="8269632" y="3917315"/>
            <a:ext cx="2910558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由于</a:t>
            </a: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开发人员都是新手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，对整体架构并不是很熟悉，也导致了一些地方不断重构。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2"/>
            </p:custDataLst>
          </p:nvPr>
        </p:nvSpPr>
        <p:spPr>
          <a:xfrm rot="5400000">
            <a:off x="217805" y="1402715"/>
            <a:ext cx="98679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0" dist="139700" dir="2700000" sx="105000" sy="105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878840" y="829945"/>
            <a:ext cx="4014470" cy="1288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问题、变更和返工</a:t>
            </a: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0" y="0"/>
            <a:ext cx="12191365" cy="1229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 rot="5400000">
            <a:off x="3601879" y="2829084"/>
            <a:ext cx="4988243" cy="3069590"/>
          </a:xfrm>
          <a:custGeom>
            <a:avLst/>
            <a:gdLst>
              <a:gd name="connsiteX0" fmla="*/ 0 w 4988243"/>
              <a:gd name="connsiteY0" fmla="*/ 1534795 h 3069590"/>
              <a:gd name="connsiteX1" fmla="*/ 1534795 w 4988243"/>
              <a:gd name="connsiteY1" fmla="*/ 0 h 3069590"/>
              <a:gd name="connsiteX2" fmla="*/ 4988243 w 4988243"/>
              <a:gd name="connsiteY2" fmla="*/ 0 h 3069590"/>
              <a:gd name="connsiteX3" fmla="*/ 4988243 w 4988243"/>
              <a:gd name="connsiteY3" fmla="*/ 3069590 h 3069590"/>
              <a:gd name="connsiteX4" fmla="*/ 1534795 w 4988243"/>
              <a:gd name="connsiteY4" fmla="*/ 3069590 h 3069590"/>
              <a:gd name="connsiteX5" fmla="*/ 0 w 4988243"/>
              <a:gd name="connsiteY5" fmla="*/ 1534795 h 306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8243" h="3069590">
                <a:moveTo>
                  <a:pt x="0" y="1534795"/>
                </a:moveTo>
                <a:cubicBezTo>
                  <a:pt x="0" y="687151"/>
                  <a:pt x="687151" y="0"/>
                  <a:pt x="1534795" y="0"/>
                </a:cubicBezTo>
                <a:lnTo>
                  <a:pt x="4988243" y="0"/>
                </a:lnTo>
                <a:lnTo>
                  <a:pt x="4988243" y="3069590"/>
                </a:lnTo>
                <a:lnTo>
                  <a:pt x="1534795" y="3069590"/>
                </a:lnTo>
                <a:cubicBezTo>
                  <a:pt x="687151" y="3069590"/>
                  <a:pt x="0" y="2382439"/>
                  <a:pt x="0" y="15347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îSliďé"/>
          <p:cNvSpPr/>
          <p:nvPr>
            <p:custDataLst>
              <p:tags r:id="rId3"/>
            </p:custDataLst>
          </p:nvPr>
        </p:nvSpPr>
        <p:spPr>
          <a:xfrm flipV="1">
            <a:off x="4166235" y="209232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8" name="î$ļîḑê"/>
          <p:cNvSpPr/>
          <p:nvPr>
            <p:custDataLst>
              <p:tags r:id="rId4"/>
            </p:custDataLst>
          </p:nvPr>
        </p:nvSpPr>
        <p:spPr>
          <a:xfrm>
            <a:off x="4166235" y="414083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0" name="îṡlîḋe"/>
          <p:cNvSpPr/>
          <p:nvPr>
            <p:custDataLst>
              <p:tags r:id="rId5"/>
            </p:custDataLst>
          </p:nvPr>
        </p:nvSpPr>
        <p:spPr>
          <a:xfrm rot="16200000" flipH="1">
            <a:off x="7305675" y="206184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1" name="iṣļïḑê"/>
          <p:cNvSpPr/>
          <p:nvPr>
            <p:custDataLst>
              <p:tags r:id="rId6"/>
            </p:custDataLst>
          </p:nvPr>
        </p:nvSpPr>
        <p:spPr>
          <a:xfrm rot="5400000">
            <a:off x="7305675" y="4140835"/>
            <a:ext cx="737870" cy="7486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2" name="文本框 11"/>
          <p:cNvSpPr txBox="1"/>
          <p:nvPr userDrawn="1">
            <p:custDataLst>
              <p:tags r:id="rId7"/>
            </p:custDataLst>
          </p:nvPr>
        </p:nvSpPr>
        <p:spPr>
          <a:xfrm>
            <a:off x="1375410" y="203835"/>
            <a:ext cx="9442450" cy="1026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经验和教训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  <p:sp>
        <p:nvSpPr>
          <p:cNvPr id="25" name="矩形 9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25485" y="2744470"/>
            <a:ext cx="352044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</a:rPr>
              <a:t>对Java Spring Boot应用架构的服务器有了更加深入的了解，对数据库也有一定程度的深刻认知。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8325485" y="2092960"/>
            <a:ext cx="3521075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架构学习经验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矩形 9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25485" y="4880610"/>
            <a:ext cx="352044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由不同的开发成员实现不同的部分，可以提高代码产出的效率。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8325485" y="4229100"/>
            <a:ext cx="3520440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效率经验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2" name="矩形 9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2915" y="2744470"/>
            <a:ext cx="352044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</a:rPr>
              <a:t>小组成员逐渐熟练试用Apifox进行http请求响应接口的制定以及调试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462280" y="2092960"/>
            <a:ext cx="3521075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 algn="r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工具使用经验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6" name="矩形 9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2915" y="4880610"/>
            <a:ext cx="352044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</a:rPr>
              <a:t>在写代码前制定好接口协议可以使得前端和后端的任务分离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462915" y="4229100"/>
            <a:ext cx="3520440" cy="558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1" algn="r"/>
            <a:r>
              <a:rPr lang="zh-CN" altLang="en-US" sz="2000" b="1" u="sng">
                <a:solidFill>
                  <a:schemeClr val="lt1"/>
                </a:solidFill>
                <a:effectLst/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项目经验</a:t>
            </a:r>
            <a:endParaRPr lang="zh-CN" altLang="en-US" sz="2000" b="1" u="sng">
              <a:solidFill>
                <a:schemeClr val="lt1"/>
              </a:solidFill>
              <a:effectLst/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>
            <p:custDataLst>
              <p:tags r:id="rId16"/>
            </p:custDataLst>
          </p:nvPr>
        </p:nvSpPr>
        <p:spPr>
          <a:xfrm>
            <a:off x="4232910" y="219011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01</a:t>
            </a:r>
            <a:endParaRPr lang="en-US" altLang="zh-CN" sz="2400" b="1" dirty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17"/>
            </p:custDataLst>
          </p:nvPr>
        </p:nvSpPr>
        <p:spPr>
          <a:xfrm>
            <a:off x="7387590" y="219011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02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18"/>
            </p:custDataLst>
          </p:nvPr>
        </p:nvSpPr>
        <p:spPr>
          <a:xfrm>
            <a:off x="4232910" y="425513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03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" name="文本框 4"/>
          <p:cNvSpPr txBox="1"/>
          <p:nvPr userDrawn="1">
            <p:custDataLst>
              <p:tags r:id="rId19"/>
            </p:custDataLst>
          </p:nvPr>
        </p:nvSpPr>
        <p:spPr>
          <a:xfrm>
            <a:off x="7387590" y="4255135"/>
            <a:ext cx="575945" cy="553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  <a:sym typeface="+mn-ea"/>
              </a:rPr>
              <a:t>04</a:t>
            </a:r>
            <a:endParaRPr lang="en-US" altLang="zh-CN" sz="2400" b="1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0"/>
            </p:custDataLst>
          </p:nvPr>
        </p:nvGrpSpPr>
        <p:grpSpPr>
          <a:xfrm>
            <a:off x="5911850" y="6073775"/>
            <a:ext cx="368300" cy="153035"/>
            <a:chOff x="1009" y="2050"/>
            <a:chExt cx="508" cy="211"/>
          </a:xfrm>
        </p:grpSpPr>
        <p:sp>
          <p:nvSpPr>
            <p:cNvPr id="13" name="圆角矩形 12"/>
            <p:cNvSpPr/>
            <p:nvPr>
              <p:custDataLst>
                <p:tags r:id="rId21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22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23"/>
            </p:custDataLst>
          </p:nvPr>
        </p:nvSpPr>
        <p:spPr>
          <a:xfrm flipV="1">
            <a:off x="1270" y="-3175"/>
            <a:ext cx="12191365" cy="115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 rot="7200000">
            <a:off x="-1642662" y="1966108"/>
            <a:ext cx="3411061" cy="1822722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72" h="2870">
                <a:moveTo>
                  <a:pt x="1755" y="0"/>
                </a:moveTo>
                <a:lnTo>
                  <a:pt x="5372" y="0"/>
                </a:lnTo>
                <a:lnTo>
                  <a:pt x="400" y="2870"/>
                </a:lnTo>
                <a:lnTo>
                  <a:pt x="374" y="2839"/>
                </a:lnTo>
                <a:cubicBezTo>
                  <a:pt x="140" y="2540"/>
                  <a:pt x="0" y="2164"/>
                  <a:pt x="0" y="1755"/>
                </a:cubicBezTo>
                <a:cubicBezTo>
                  <a:pt x="0" y="786"/>
                  <a:pt x="786" y="0"/>
                  <a:pt x="175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>
            <p:custDataLst>
              <p:tags r:id="rId2"/>
            </p:custDataLst>
          </p:nvPr>
        </p:nvSpPr>
        <p:spPr>
          <a:xfrm rot="18000000">
            <a:off x="57194" y="1215543"/>
            <a:ext cx="6674309" cy="222885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11" h="3510">
                <a:moveTo>
                  <a:pt x="1755" y="0"/>
                </a:moveTo>
                <a:lnTo>
                  <a:pt x="8485" y="0"/>
                </a:lnTo>
                <a:lnTo>
                  <a:pt x="10511" y="3509"/>
                </a:lnTo>
                <a:lnTo>
                  <a:pt x="10501" y="3509"/>
                </a:lnTo>
                <a:cubicBezTo>
                  <a:pt x="10486" y="3510"/>
                  <a:pt x="10471" y="3510"/>
                  <a:pt x="10456" y="3510"/>
                </a:cubicBezTo>
                <a:lnTo>
                  <a:pt x="1755" y="3510"/>
                </a:lnTo>
                <a:cubicBezTo>
                  <a:pt x="786" y="3510"/>
                  <a:pt x="0" y="2724"/>
                  <a:pt x="0" y="1755"/>
                </a:cubicBezTo>
                <a:cubicBezTo>
                  <a:pt x="0" y="786"/>
                  <a:pt x="786" y="0"/>
                  <a:pt x="175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49000">
                <a:schemeClr val="accent1"/>
              </a:gs>
            </a:gsLst>
            <a:lin ang="18360000" scaled="0"/>
          </a:gradFill>
          <a:ln>
            <a:noFill/>
          </a:ln>
          <a:effectLst>
            <a:outerShdw blurRad="889000" dist="139700" dir="2700000" sx="105000" sy="105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>
            <p:custDataLst>
              <p:tags r:id="rId3"/>
            </p:custDataLst>
          </p:nvPr>
        </p:nvSpPr>
        <p:spPr>
          <a:xfrm>
            <a:off x="6791960" y="2414905"/>
            <a:ext cx="4142740" cy="514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76200" dir="2700000" algn="tl" rotWithShape="0">
              <a:schemeClr val="bg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altLang="zh-CN" sz="20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4" name="对角圆角矩形 13"/>
          <p:cNvSpPr/>
          <p:nvPr>
            <p:custDataLst>
              <p:tags r:id="rId4"/>
            </p:custDataLst>
          </p:nvPr>
        </p:nvSpPr>
        <p:spPr>
          <a:xfrm>
            <a:off x="6060440" y="2414905"/>
            <a:ext cx="566420" cy="514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20700" dist="762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85000" lnSpcReduction="20000"/>
          </a:bodyPr>
          <a:lstStyle/>
          <a:p>
            <a:pPr algn="ctr"/>
            <a:r>
              <a:rPr lang="en-US" altLang="zh-CN" sz="2400" b="1">
                <a:ln>
                  <a:noFill/>
                </a:ln>
                <a:solidFill>
                  <a:srgbClr val="0F1423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Arial Black" panose="020B0A04020102020204" charset="0"/>
              </a:rPr>
              <a:t>01</a:t>
            </a:r>
            <a:endParaRPr lang="en-US" altLang="zh-CN" sz="24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7048500" y="2424430"/>
            <a:ext cx="3696970" cy="51435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技术原型演示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40" name="圆角矩形 39"/>
          <p:cNvSpPr/>
          <p:nvPr>
            <p:custDataLst>
              <p:tags r:id="rId6"/>
            </p:custDataLst>
          </p:nvPr>
        </p:nvSpPr>
        <p:spPr>
          <a:xfrm>
            <a:off x="6791960" y="3387090"/>
            <a:ext cx="4142740" cy="514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76200" dir="2700000" algn="tl" rotWithShape="0">
              <a:schemeClr val="bg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altLang="zh-CN" sz="20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41" name="对角圆角矩形 40"/>
          <p:cNvSpPr/>
          <p:nvPr>
            <p:custDataLst>
              <p:tags r:id="rId7"/>
            </p:custDataLst>
          </p:nvPr>
        </p:nvSpPr>
        <p:spPr>
          <a:xfrm>
            <a:off x="6060440" y="3387090"/>
            <a:ext cx="566420" cy="514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20700" dist="762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85000" lnSpcReduction="20000"/>
          </a:bodyPr>
          <a:lstStyle/>
          <a:p>
            <a:pPr algn="ctr"/>
            <a:r>
              <a:rPr lang="en-US" altLang="zh-CN" sz="2400" b="1">
                <a:ln>
                  <a:noFill/>
                </a:ln>
                <a:solidFill>
                  <a:srgbClr val="0F1423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Arial Black" panose="020B0A04020102020204" charset="0"/>
              </a:rPr>
              <a:t>02</a:t>
            </a:r>
            <a:endParaRPr lang="en-US" altLang="zh-CN" sz="24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>
          <a:xfrm>
            <a:off x="7048500" y="3396615"/>
            <a:ext cx="3696970" cy="51435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软件架构介绍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44" name="圆角矩形 43"/>
          <p:cNvSpPr/>
          <p:nvPr>
            <p:custDataLst>
              <p:tags r:id="rId9"/>
            </p:custDataLst>
          </p:nvPr>
        </p:nvSpPr>
        <p:spPr>
          <a:xfrm>
            <a:off x="6791960" y="4359275"/>
            <a:ext cx="4142740" cy="514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76200" dir="2700000" algn="tl" rotWithShape="0">
              <a:schemeClr val="bg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altLang="zh-CN" sz="20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45" name="对角圆角矩形 44"/>
          <p:cNvSpPr/>
          <p:nvPr>
            <p:custDataLst>
              <p:tags r:id="rId10"/>
            </p:custDataLst>
          </p:nvPr>
        </p:nvSpPr>
        <p:spPr>
          <a:xfrm>
            <a:off x="6060440" y="4359275"/>
            <a:ext cx="566420" cy="514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20700" dist="762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85000" lnSpcReduction="20000"/>
          </a:bodyPr>
          <a:lstStyle/>
          <a:p>
            <a:pPr algn="ctr"/>
            <a:r>
              <a:rPr lang="en-US" altLang="zh-CN" sz="2400" b="1">
                <a:ln>
                  <a:noFill/>
                </a:ln>
                <a:solidFill>
                  <a:srgbClr val="0F1423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Arial Black" panose="020B0A04020102020204" charset="0"/>
              </a:rPr>
              <a:t>03</a:t>
            </a:r>
            <a:endParaRPr lang="en-US" altLang="zh-CN" sz="24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048500" y="4368800"/>
            <a:ext cx="3696970" cy="51435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核心算法设计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48" name="圆角矩形 47"/>
          <p:cNvSpPr/>
          <p:nvPr>
            <p:custDataLst>
              <p:tags r:id="rId12"/>
            </p:custDataLst>
          </p:nvPr>
        </p:nvSpPr>
        <p:spPr>
          <a:xfrm>
            <a:off x="6791960" y="5331460"/>
            <a:ext cx="4142740" cy="514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76200" dir="2700000" algn="tl" rotWithShape="0">
              <a:schemeClr val="bg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altLang="zh-CN" sz="20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49" name="对角圆角矩形 48"/>
          <p:cNvSpPr/>
          <p:nvPr>
            <p:custDataLst>
              <p:tags r:id="rId13"/>
            </p:custDataLst>
          </p:nvPr>
        </p:nvSpPr>
        <p:spPr>
          <a:xfrm>
            <a:off x="6060440" y="5331460"/>
            <a:ext cx="566420" cy="514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20700" dist="762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85000" lnSpcReduction="20000"/>
          </a:bodyPr>
          <a:lstStyle/>
          <a:p>
            <a:pPr algn="ctr"/>
            <a:r>
              <a:rPr lang="en-US" altLang="zh-CN" sz="2400" b="1">
                <a:ln>
                  <a:noFill/>
                </a:ln>
                <a:solidFill>
                  <a:srgbClr val="0F1423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Arial Black" panose="020B0A04020102020204" charset="0"/>
              </a:rPr>
              <a:t>04</a:t>
            </a:r>
            <a:endParaRPr lang="en-US" altLang="zh-CN" sz="2400" b="1">
              <a:ln>
                <a:noFill/>
              </a:ln>
              <a:solidFill>
                <a:srgbClr val="0F1423"/>
              </a:solidFill>
              <a:latin typeface="Arial" panose="020B0604020202020204" pitchFamily="34" charset="0"/>
              <a:ea typeface="汉仪雅酷黑 65W" panose="020B0604020202020204" pitchFamily="34" charset="-122"/>
              <a:cs typeface="Arial Black" panose="020B0A0402010202020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4"/>
            </p:custDataLst>
          </p:nvPr>
        </p:nvSpPr>
        <p:spPr>
          <a:xfrm>
            <a:off x="7048500" y="5340985"/>
            <a:ext cx="3696970" cy="51435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汉仪雅酷黑 65W" panose="020B0604020202020204" pitchFamily="34" charset="-122"/>
              </a:rPr>
              <a:t>《迭代评估报告》介绍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汉仪雅酷黑 65W" panose="020B0604020202020204" pitchFamily="3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15"/>
            </p:custDataLst>
          </p:nvPr>
        </p:nvSpPr>
        <p:spPr>
          <a:xfrm rot="18000000" flipH="1">
            <a:off x="421546" y="-872435"/>
            <a:ext cx="1855212" cy="223012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2922" h="3512">
                <a:moveTo>
                  <a:pt x="2028" y="0"/>
                </a:moveTo>
                <a:lnTo>
                  <a:pt x="2671" y="0"/>
                </a:lnTo>
                <a:lnTo>
                  <a:pt x="2922" y="145"/>
                </a:lnTo>
                <a:lnTo>
                  <a:pt x="2922" y="1756"/>
                </a:lnTo>
                <a:cubicBezTo>
                  <a:pt x="2922" y="2726"/>
                  <a:pt x="2135" y="3512"/>
                  <a:pt x="1166" y="3512"/>
                </a:cubicBezTo>
                <a:lnTo>
                  <a:pt x="0" y="3512"/>
                </a:lnTo>
                <a:lnTo>
                  <a:pt x="2028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16"/>
            </p:custDataLst>
          </p:nvPr>
        </p:nvSpPr>
        <p:spPr>
          <a:xfrm rot="7200000" flipH="1">
            <a:off x="87887" y="5219841"/>
            <a:ext cx="1989113" cy="2230120"/>
          </a:xfrm>
          <a:custGeom>
            <a:avLst/>
            <a:gdLst>
              <a:gd name="adj1" fmla="val 50000"/>
              <a:gd name="adj2" fmla="val 0"/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3132" h="3512">
                <a:moveTo>
                  <a:pt x="1629" y="0"/>
                </a:moveTo>
                <a:lnTo>
                  <a:pt x="3132" y="0"/>
                </a:lnTo>
                <a:lnTo>
                  <a:pt x="3132" y="1756"/>
                </a:lnTo>
                <a:cubicBezTo>
                  <a:pt x="3132" y="2726"/>
                  <a:pt x="2346" y="3512"/>
                  <a:pt x="1376" y="3512"/>
                </a:cubicBezTo>
                <a:lnTo>
                  <a:pt x="1196" y="3512"/>
                </a:lnTo>
                <a:lnTo>
                  <a:pt x="0" y="2821"/>
                </a:lnTo>
                <a:lnTo>
                  <a:pt x="1629" y="0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2"/>
              </a:gs>
            </a:gsLst>
            <a:lin ang="7320000" scaled="0"/>
          </a:gradFill>
          <a:ln>
            <a:noFill/>
          </a:ln>
          <a:effectLst>
            <a:outerShdw blurRad="939800" dist="50800" dir="5400000" algn="ctr" rotWithShape="0">
              <a:schemeClr val="accent2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6131560" y="1121410"/>
            <a:ext cx="1978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Arial" panose="020B0604020202020204" pitchFamily="34" charset="0"/>
                <a:ea typeface="汉仪刚艺体-85W" panose="00020600040101010101" pitchFamily="18" charset="-122"/>
              </a:rPr>
              <a:t>目  录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汉仪刚艺体-85W" panose="00020600040101010101" pitchFamily="18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技术原型解释</a:t>
            </a:r>
            <a:endParaRPr lang="zh-CN" altLang="en-US" dirty="0"/>
          </a:p>
        </p:txBody>
      </p:sp>
      <p:sp>
        <p:nvSpPr>
          <p:cNvPr id="5" name="标题 6"/>
          <p:cNvSpPr txBox="1"/>
          <p:nvPr>
            <p:custDataLst>
              <p:tags r:id="rId2"/>
            </p:custDataLst>
          </p:nvPr>
        </p:nvSpPr>
        <p:spPr>
          <a:xfrm>
            <a:off x="1163320" y="654050"/>
            <a:ext cx="3853815" cy="2541905"/>
          </a:xfrm>
        </p:spPr>
        <p:txBody>
          <a:bodyPr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100000"/>
            </a:pPr>
            <a:r>
              <a:rPr lang="en-US" sz="15300" spc="0" dirty="0">
                <a:latin typeface="汉仪刚艺体-85W" panose="00020600040101010101" pitchFamily="18" charset="-122"/>
                <a:ea typeface="汉仪刚艺体-85W" panose="00020600040101010101" pitchFamily="18" charset="-122"/>
                <a:cs typeface="Bahnschrift" panose="020B0502040204020203" charset="0"/>
              </a:rPr>
              <a:t>01.</a:t>
            </a:r>
            <a:endParaRPr lang="en-US" sz="15300" spc="0" dirty="0">
              <a:latin typeface="汉仪刚艺体-85W" panose="00020600040101010101" pitchFamily="18" charset="-122"/>
              <a:ea typeface="汉仪刚艺体-85W" panose="00020600040101010101" pitchFamily="18" charset="-122"/>
              <a:cs typeface="Bahnschrift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>
            <p:custDataLst>
              <p:tags r:id="rId1"/>
            </p:custDataLst>
          </p:nvPr>
        </p:nvSpPr>
        <p:spPr>
          <a:xfrm>
            <a:off x="751840" y="2503805"/>
            <a:ext cx="4905376" cy="3484880"/>
          </a:xfrm>
          <a:prstGeom prst="roundRect">
            <a:avLst>
              <a:gd name="adj" fmla="val 1179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96202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31545" y="3473450"/>
            <a:ext cx="4460586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前端</a:t>
            </a:r>
            <a:r>
              <a:rPr lang="en-US" altLang="zh-CN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UI</a:t>
            </a:r>
            <a:endParaRPr lang="en-US" altLang="zh-CN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31546" y="3917315"/>
            <a:ext cx="4460586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在上一次迭代的基础上，完成了所有前端界面的基础布局设计。</a:t>
            </a:r>
            <a:endParaRPr 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924560" y="5433695"/>
            <a:ext cx="664845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#01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23" name="图片 22" descr="切换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210" y="2843530"/>
            <a:ext cx="309880" cy="309880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6096000" y="2503805"/>
            <a:ext cx="4905376" cy="3484880"/>
          </a:xfrm>
          <a:prstGeom prst="roundRect">
            <a:avLst>
              <a:gd name="adj" fmla="val 1152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630618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6268720" y="5433695"/>
            <a:ext cx="66548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#02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29" name="图片 28" descr="C:\Users\wps\Desktop\下载.png下载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6390005" y="2843530"/>
            <a:ext cx="309245" cy="3098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6283960" y="3473450"/>
            <a:ext cx="4460586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用户信息模块</a:t>
            </a:r>
            <a:endParaRPr lang="zh-CN" altLang="en-US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6283961" y="3917315"/>
            <a:ext cx="4460586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可以查看自己的或者其他用户的主页，包含了个人基本信息以及收藏和动态等等。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15"/>
            </p:custDataLst>
          </p:nvPr>
        </p:nvSpPr>
        <p:spPr>
          <a:xfrm rot="5400000">
            <a:off x="217805" y="1402715"/>
            <a:ext cx="98679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0" dist="139700" dir="2700000" sx="105000" sy="105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878840" y="829945"/>
            <a:ext cx="4014470" cy="1288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技术原型实现简介</a:t>
            </a: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>
            <p:custDataLst>
              <p:tags r:id="rId1"/>
            </p:custDataLst>
          </p:nvPr>
        </p:nvSpPr>
        <p:spPr>
          <a:xfrm>
            <a:off x="751840" y="2503805"/>
            <a:ext cx="2494280" cy="3484880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96202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rgbClr val="6C3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31545" y="3473450"/>
            <a:ext cx="2189480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登录模块</a:t>
            </a:r>
            <a:endParaRPr lang="en-US" altLang="zh-CN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31546" y="3917315"/>
            <a:ext cx="2189480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用户可以通过自己的账号和密码进行登录。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924560" y="5433695"/>
            <a:ext cx="664845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#03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23" name="图片 22" descr="切换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210" y="2843530"/>
            <a:ext cx="309880" cy="309880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3537585" y="2503805"/>
            <a:ext cx="2494280" cy="3484880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3747770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3717290" y="5440680"/>
            <a:ext cx="66548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#04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29" name="图片 28" descr="C:\Users\wps\Desktop\下载.png下载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3831590" y="2843530"/>
            <a:ext cx="309245" cy="309880"/>
          </a:xfrm>
          <a:prstGeom prst="rect">
            <a:avLst/>
          </a:prstGeom>
        </p:spPr>
      </p:pic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6323330" y="2503805"/>
            <a:ext cx="2494280" cy="3484880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6533515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6496050" y="5433695"/>
            <a:ext cx="66929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#05</a:t>
            </a:r>
            <a:endParaRPr lang="en-US" altLang="zh-CN" b="1" spc="10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36" name="图片 35" descr="C:\Users\wps\Desktop\回滚.png回滚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6617335" y="2843530"/>
            <a:ext cx="309245" cy="309880"/>
          </a:xfrm>
          <a:prstGeom prst="rect">
            <a:avLst/>
          </a:prstGeom>
        </p:spPr>
      </p:pic>
      <p:sp>
        <p:nvSpPr>
          <p:cNvPr id="17" name="圆角矩形 16"/>
          <p:cNvSpPr/>
          <p:nvPr>
            <p:custDataLst>
              <p:tags r:id="rId18"/>
            </p:custDataLst>
          </p:nvPr>
        </p:nvSpPr>
        <p:spPr>
          <a:xfrm>
            <a:off x="9109075" y="2503805"/>
            <a:ext cx="2494280" cy="3484880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>
            <p:custDataLst>
              <p:tags r:id="rId19"/>
            </p:custDataLst>
          </p:nvPr>
        </p:nvSpPr>
        <p:spPr>
          <a:xfrm>
            <a:off x="9319260" y="2760345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2700000" sx="102000" sy="102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b="1" spc="100">
              <a:solidFill>
                <a:schemeClr val="lt1"/>
              </a:solidFill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9281795" y="5433695"/>
            <a:ext cx="73025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spc="100" dirty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Bahnschrift" panose="020B0502040204020203" charset="0"/>
              </a:rPr>
              <a:t>#06</a:t>
            </a:r>
            <a:endParaRPr lang="en-US" altLang="zh-CN" b="1" spc="100" dirty="0">
              <a:ln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汉仪雅酷黑 65W" panose="020B0604020202020204" pitchFamily="34" charset="-122"/>
              <a:cs typeface="Bahnschrift" panose="020B0502040204020203" charset="0"/>
            </a:endParaRPr>
          </a:p>
        </p:txBody>
      </p:sp>
      <p:pic>
        <p:nvPicPr>
          <p:cNvPr id="38" name="图片 37" descr="C:\Users\wps\Desktop\2 图示新增\icon素材\安全.png安全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rcRect/>
          <a:stretch>
            <a:fillRect/>
          </a:stretch>
        </p:blipFill>
        <p:spPr>
          <a:xfrm>
            <a:off x="9357360" y="2798445"/>
            <a:ext cx="401320" cy="4013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3"/>
            </p:custDataLst>
          </p:nvPr>
        </p:nvSpPr>
        <p:spPr>
          <a:xfrm>
            <a:off x="3725545" y="3473450"/>
            <a:ext cx="2189480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获取帖子模块</a:t>
            </a:r>
            <a:endParaRPr lang="en-US" altLang="zh-CN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3498215" y="3917315"/>
            <a:ext cx="2756535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前端广场页发出请求，包含了请求帖子的种类以及数量，服务器可以根据相应的标签进行筛选，发送给前端进行展示。</a:t>
            </a:r>
            <a:endParaRPr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5"/>
            </p:custDataLst>
          </p:nvPr>
        </p:nvSpPr>
        <p:spPr>
          <a:xfrm>
            <a:off x="6509385" y="3473450"/>
            <a:ext cx="2189480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帖子详情模块</a:t>
            </a:r>
            <a:endParaRPr lang="en-US" altLang="zh-CN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6"/>
            </p:custDataLst>
          </p:nvPr>
        </p:nvSpPr>
        <p:spPr>
          <a:xfrm>
            <a:off x="6435090" y="3917315"/>
            <a:ext cx="2327275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具体地展示帖子的内容，获取帖子的评论区。服务器维护了用户的点赞信息、收藏信息以及评论信息，用户可以对帖子进行点赞、收藏和评论。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7"/>
            </p:custDataLst>
          </p:nvPr>
        </p:nvSpPr>
        <p:spPr>
          <a:xfrm>
            <a:off x="9293225" y="3473450"/>
            <a:ext cx="2189480" cy="462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MBTI测试模块</a:t>
            </a:r>
            <a:endParaRPr lang="en-US" altLang="zh-CN" sz="2000" b="1" spc="1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8"/>
            </p:custDataLst>
          </p:nvPr>
        </p:nvSpPr>
        <p:spPr>
          <a:xfrm>
            <a:off x="9293226" y="3917315"/>
            <a:ext cx="2189480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65W" panose="020B0604020202020204" pitchFamily="34" charset="-122"/>
                <a:cs typeface="微软雅黑" panose="020B0503020204020204" charset="-122"/>
                <a:sym typeface="+mn-ea"/>
              </a:rPr>
              <a:t>可以获取到测试题，并进行测试。测试后，结果将予展示并解析。可以进入每个MBTI的圈子内，获取该MBTI类型相关的帖子。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65W" panose="020B0604020202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9"/>
            </p:custDataLst>
          </p:nvPr>
        </p:nvSpPr>
        <p:spPr>
          <a:xfrm rot="5400000">
            <a:off x="217805" y="1402715"/>
            <a:ext cx="98679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0" dist="139700" dir="2700000" sx="105000" sy="105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30"/>
            </p:custDataLst>
          </p:nvPr>
        </p:nvSpPr>
        <p:spPr>
          <a:xfrm>
            <a:off x="827405" y="829945"/>
            <a:ext cx="3908425" cy="1288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chemeClr val="l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刚艺体-85W" panose="00020600040101010101" pitchFamily="18" charset="-122"/>
                <a:sym typeface="+mn-ea"/>
              </a:rPr>
              <a:t>技术原型实现简介</a:t>
            </a:r>
            <a:endParaRPr lang="zh-CN" altLang="en-US" sz="3600" b="1">
              <a:solidFill>
                <a:schemeClr val="l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刚艺体-85W" panose="00020600040101010101" pitchFamily="18" charset="-122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>
            <p:custDataLst>
              <p:tags r:id="rId1"/>
            </p:custDataLst>
          </p:nvPr>
        </p:nvGrpSpPr>
        <p:grpSpPr>
          <a:xfrm>
            <a:off x="1931670" y="5956300"/>
            <a:ext cx="368300" cy="153035"/>
            <a:chOff x="1009" y="2050"/>
            <a:chExt cx="508" cy="211"/>
          </a:xfrm>
        </p:grpSpPr>
        <p:sp>
          <p:nvSpPr>
            <p:cNvPr id="86" name="圆角矩形 85"/>
            <p:cNvSpPr/>
            <p:nvPr>
              <p:custDataLst>
                <p:tags r:id="rId2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>
              <p:custDataLst>
                <p:tags r:id="rId3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1021715" y="589915"/>
            <a:ext cx="7701915" cy="90805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项目效果展示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软件架构阐释</a:t>
            </a:r>
            <a:endParaRPr lang="zh-CN" altLang="en-US" dirty="0"/>
          </a:p>
        </p:txBody>
      </p:sp>
      <p:sp>
        <p:nvSpPr>
          <p:cNvPr id="5" name="标题 6"/>
          <p:cNvSpPr txBox="1"/>
          <p:nvPr>
            <p:custDataLst>
              <p:tags r:id="rId2"/>
            </p:custDataLst>
          </p:nvPr>
        </p:nvSpPr>
        <p:spPr>
          <a:xfrm>
            <a:off x="1163320" y="654050"/>
            <a:ext cx="3853815" cy="2541905"/>
          </a:xfrm>
        </p:spPr>
        <p:txBody>
          <a:bodyPr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100000"/>
            </a:pPr>
            <a:r>
              <a:rPr lang="en-US" sz="15300" spc="0" dirty="0">
                <a:latin typeface="汉仪刚艺体-85W" panose="00020600040101010101" pitchFamily="18" charset="-122"/>
                <a:ea typeface="汉仪刚艺体-85W" panose="00020600040101010101" pitchFamily="18" charset="-122"/>
                <a:cs typeface="Bahnschrift" panose="020B0502040204020203" charset="0"/>
              </a:rPr>
              <a:t>02.</a:t>
            </a:r>
            <a:endParaRPr lang="zh-CN" altLang="en-US" sz="15300" spc="0" dirty="0">
              <a:latin typeface="汉仪刚艺体-85W" panose="00020600040101010101" pitchFamily="18" charset="-122"/>
              <a:ea typeface="汉仪刚艺体-85W" panose="00020600040101010101" pitchFamily="18" charset="-122"/>
              <a:cs typeface="Bahnschrift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>
            <p:custDataLst>
              <p:tags r:id="rId1"/>
            </p:custDataLst>
          </p:nvPr>
        </p:nvGrpSpPr>
        <p:grpSpPr>
          <a:xfrm>
            <a:off x="1931670" y="5956300"/>
            <a:ext cx="368300" cy="153035"/>
            <a:chOff x="1009" y="2050"/>
            <a:chExt cx="508" cy="211"/>
          </a:xfrm>
        </p:grpSpPr>
        <p:sp>
          <p:nvSpPr>
            <p:cNvPr id="86" name="圆角矩形 85"/>
            <p:cNvSpPr/>
            <p:nvPr>
              <p:custDataLst>
                <p:tags r:id="rId2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>
              <p:custDataLst>
                <p:tags r:id="rId3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1021715" y="589915"/>
            <a:ext cx="7701915" cy="90805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用例视图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1612265"/>
            <a:ext cx="7528560" cy="47123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>
            <p:custDataLst>
              <p:tags r:id="rId1"/>
            </p:custDataLst>
          </p:nvPr>
        </p:nvGrpSpPr>
        <p:grpSpPr>
          <a:xfrm>
            <a:off x="1931670" y="5956300"/>
            <a:ext cx="368300" cy="153035"/>
            <a:chOff x="1009" y="2050"/>
            <a:chExt cx="508" cy="211"/>
          </a:xfrm>
        </p:grpSpPr>
        <p:sp>
          <p:nvSpPr>
            <p:cNvPr id="86" name="圆角矩形 85"/>
            <p:cNvSpPr/>
            <p:nvPr>
              <p:custDataLst>
                <p:tags r:id="rId2"/>
              </p:custDataLst>
            </p:nvPr>
          </p:nvSpPr>
          <p:spPr>
            <a:xfrm>
              <a:off x="1009" y="2051"/>
              <a:ext cx="509" cy="2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85000">
                        <a:srgbClr val="01D372">
                          <a:alpha val="100000"/>
                        </a:srgbClr>
                      </a:gs>
                      <a:gs pos="0">
                        <a:schemeClr val="accent1"/>
                      </a:gs>
                    </a:gsLst>
                    <a:lin ang="732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>
              <p:custDataLst>
                <p:tags r:id="rId3"/>
              </p:custDataLst>
            </p:nvPr>
          </p:nvSpPr>
          <p:spPr>
            <a:xfrm>
              <a:off x="1009" y="2050"/>
              <a:ext cx="285" cy="2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1021715" y="589915"/>
            <a:ext cx="7701915" cy="90805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刚艺体-85W" panose="00020600040101010101" pitchFamily="18" charset="-122"/>
                <a:cs typeface="+mj-ea"/>
              </a:rPr>
              <a:t>进程视图</a:t>
            </a:r>
            <a:endParaRPr 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汉仪刚艺体-85W" panose="00020600040101010101" pitchFamily="18" charset="-122"/>
              <a:cs typeface="+mj-ea"/>
            </a:endParaRPr>
          </a:p>
        </p:txBody>
      </p:sp>
      <p:pic>
        <p:nvPicPr>
          <p:cNvPr id="42420913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1395" y="789305"/>
            <a:ext cx="6123940" cy="57042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0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5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5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52"/>
  <p:tag name="KSO_WM_TEMPLATE_THUMBS_INDEX" val="1、4、6、8、9、10、13、14"/>
</p:tagLst>
</file>

<file path=ppt/tags/tag15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1*a*1"/>
  <p:tag name="KSO_WM_TEMPLATE_CATEGORY" val="custom"/>
  <p:tag name="KSO_WM_TEMPLATE_INDEX" val="2022915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52_1*f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SUBTYPE" val="e"/>
  <p:tag name="KSO_WM_UNIT_PRESET_TEXT" val="#2022"/>
  <p:tag name="KSO_WM_UNIT_NOCLEAR" val="0"/>
  <p:tag name="KSO_WM_UNIT_VALUE" val="5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1*a*1"/>
  <p:tag name="KSO_WM_TEMPLATE_CATEGORY" val="custom"/>
  <p:tag name="KSO_WM_TEMPLATE_INDEX" val="20229152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229152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52"/>
  <p:tag name="KSO_WM_SLIDE_LAYOUT" val="a_f"/>
  <p:tag name="KSO_WM_SLIDE_LAYOUT_CNT" val="1_1"/>
  <p:tag name="KSO_WM_TEMPLATE_THUMBS_INDEX" val="1、4、7、8、9、10、11、13、14、1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l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14"/>
  <p:tag name="KSO_WM_UNIT_FILL_TYPE" val="1"/>
  <p:tag name="KSO_WM_UNIT_SHADOW_SCHEMECOLOR_INDEX" val="14"/>
  <p:tag name="KSO_WM_UNIT_USESOURCEFORMAT_APPLY" val="1"/>
  <p:tag name="KSO_WM_DIAGRAM_VIRTUALLY_FRAME" val="{&quot;height&quot;:270.9,&quot;left&quot;:477.2,&quot;top&quot;:190.15,&quot;width&quot;:383.8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52_4*l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SHADOW_SCHEMECOLOR_INDEX" val="5"/>
  <p:tag name="KSO_WM_UNIT_USESOURCEFORMAT_APPLY" val="1"/>
  <p:tag name="KSO_WM_DIAGRAM_VIRTUALLY_FRAME" val="{&quot;height&quot;:270.9,&quot;left&quot;:477.2,&quot;top&quot;:190.15,&quot;width&quot;:383.8}"/>
</p:tagLst>
</file>

<file path=ppt/tags/tag161.xml><?xml version="1.0" encoding="utf-8"?>
<p:tagLst xmlns:p="http://schemas.openxmlformats.org/presentationml/2006/main">
  <p:tag name="KSO_WM_UNIT_SUBTYPE" val="a"/>
  <p:tag name="KSO_WM_UNIT_PRESET_TEXT" val="单击此处添加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52_4*l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270.9,&quot;left&quot;:477.2,&quot;top&quot;:190.15,&quot;width&quot;:383.8}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l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14"/>
  <p:tag name="KSO_WM_UNIT_FILL_TYPE" val="1"/>
  <p:tag name="KSO_WM_UNIT_SHADOW_SCHEMECOLOR_INDEX" val="14"/>
  <p:tag name="KSO_WM_UNIT_USESOURCEFORMAT_APPLY" val="1"/>
  <p:tag name="KSO_WM_DIAGRAM_VIRTUALLY_FRAME" val="{&quot;height&quot;:270.9,&quot;left&quot;:477.2,&quot;top&quot;:190.15,&quot;width&quot;:383.8}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52_4*l_h_i*1_2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SHADOW_SCHEMECOLOR_INDEX" val="5"/>
  <p:tag name="KSO_WM_UNIT_USESOURCEFORMAT_APPLY" val="1"/>
  <p:tag name="KSO_WM_DIAGRAM_VIRTUALLY_FRAME" val="{&quot;height&quot;:270.9,&quot;left&quot;:477.2,&quot;top&quot;:190.15,&quot;width&quot;:383.8}"/>
</p:tagLst>
</file>

<file path=ppt/tags/tag164.xml><?xml version="1.0" encoding="utf-8"?>
<p:tagLst xmlns:p="http://schemas.openxmlformats.org/presentationml/2006/main">
  <p:tag name="KSO_WM_UNIT_SUBTYPE" val="a"/>
  <p:tag name="KSO_WM_UNIT_PRESET_TEXT" val="单击此处添加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52_4*l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270.9,&quot;left&quot;:477.2,&quot;top&quot;:190.15,&quot;width&quot;:383.8}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l_h_i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14"/>
  <p:tag name="KSO_WM_UNIT_FILL_TYPE" val="1"/>
  <p:tag name="KSO_WM_UNIT_SHADOW_SCHEMECOLOR_INDEX" val="14"/>
  <p:tag name="KSO_WM_UNIT_USESOURCEFORMAT_APPLY" val="1"/>
  <p:tag name="KSO_WM_DIAGRAM_VIRTUALLY_FRAME" val="{&quot;height&quot;:270.9,&quot;left&quot;:477.2,&quot;top&quot;:190.15,&quot;width&quot;:383.8}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52_4*l_h_i*1_3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SHADOW_SCHEMECOLOR_INDEX" val="5"/>
  <p:tag name="KSO_WM_UNIT_USESOURCEFORMAT_APPLY" val="1"/>
  <p:tag name="KSO_WM_DIAGRAM_VIRTUALLY_FRAME" val="{&quot;height&quot;:270.9,&quot;left&quot;:477.2,&quot;top&quot;:190.15,&quot;width&quot;:383.8}"/>
</p:tagLst>
</file>

<file path=ppt/tags/tag167.xml><?xml version="1.0" encoding="utf-8"?>
<p:tagLst xmlns:p="http://schemas.openxmlformats.org/presentationml/2006/main">
  <p:tag name="KSO_WM_UNIT_SUBTYPE" val="a"/>
  <p:tag name="KSO_WM_UNIT_PRESET_TEXT" val="单击此处添加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52_4*l_h_f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270.9,&quot;left&quot;:477.2,&quot;top&quot;:190.15,&quot;width&quot;:383.8}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l_h_i*1_4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14"/>
  <p:tag name="KSO_WM_UNIT_FILL_TYPE" val="1"/>
  <p:tag name="KSO_WM_UNIT_SHADOW_SCHEMECOLOR_INDEX" val="14"/>
  <p:tag name="KSO_WM_UNIT_USESOURCEFORMAT_APPLY" val="1"/>
  <p:tag name="KSO_WM_DIAGRAM_VIRTUALLY_FRAME" val="{&quot;height&quot;:270.9,&quot;left&quot;:477.2,&quot;top&quot;:190.15,&quot;width&quot;:383.8}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29152_4*l_h_i*1_4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SHADOW_SCHEMECOLOR_INDEX" val="5"/>
  <p:tag name="KSO_WM_UNIT_USESOURCEFORMAT_APPLY" val="1"/>
  <p:tag name="KSO_WM_DIAGRAM_VIRTUALLY_FRAME" val="{&quot;height&quot;:270.9,&quot;left&quot;:477.2,&quot;top&quot;:190.15,&quot;width&quot;:383.8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SUBTYPE" val="a"/>
  <p:tag name="KSO_WM_UNIT_PRESET_TEXT" val="单击此处添加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52_4*l_h_f*1_4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270.9,&quot;left&quot;:477.2,&quot;top&quot;:190.15,&quot;width&quot;:383.8}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i*3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" val="6"/>
  <p:tag name="KSO_WM_UNIT_SHADOW_SCHEMECOLOR_INDEX" val="6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52_4*i*4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" val="6"/>
  <p:tag name="KSO_WM_UNIT_SHADOW_SCHEMECOLOR_INDEX" val="6"/>
  <p:tag name="KSO_WM_UNIT_TEXT_FILL_FORE_SCHEMECOLOR_INDEX" val="2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1"/>
  <p:tag name="KSO_WM_UNIT_ISNUMDGMTITLE" val="0"/>
  <p:tag name="KSO_WM_UNIT_PRESET_TEXT" val="目  录"/>
  <p:tag name="KSO_WM_UNIT_NOCLEAR" val="1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9152_4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SLIDE_ID" val="custom20229152_4"/>
  <p:tag name="KSO_WM_TEMPLATE_SUBCATEGORY" val="19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29152"/>
  <p:tag name="KSO_WM_SLIDE_LAYOUT" val="a_l"/>
  <p:tag name="KSO_WM_SLIDE_LAYOUT_CNT" val="1_1"/>
  <p:tag name="KSO_WM_TEMPLATE_THUMBS_INDEX" val="1、4、7、12、13、14、15、16、17、18、20、24、25、28、33、36、40、43、44"/>
  <p:tag name="KSO_WM_DIAGRAM_GROUP_CODE" val="l1-1"/>
  <p:tag name="KSO_WM_SLIDE_DIAGTYPE" val="l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7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PRESET_TEXT_INDEX" val="4"/>
  <p:tag name="KSO_WM_UNIT_PRESET_TEXT_LEN" val="12"/>
</p:tagLst>
</file>

<file path=ppt/tags/tag17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"/>
  <p:tag name="KSO_WM_UNIT_TYPE" val="e"/>
  <p:tag name="KSO_WM_UNIT_INDEX" val="1"/>
  <p:tag name="KSO_WM_UNIT_PRESET_TEXT" val="01."/>
  <p:tag name="KSO_WM_TEMPLATE_CATEGORY" val="custom"/>
  <p:tag name="KSO_WM_TEMPLATE_INDEX" val="20229152"/>
  <p:tag name="KSO_WM_UNIT_ID" val="custom20229152_7*e*1"/>
  <p:tag name="KSO_WM_UNIT_ISNUMDGMTITLE" val="0"/>
  <p:tag name="KSO_WM_UNIT_TEXT_FILL_FORE_SCHEMECOLOR_INDEX_BRIGHTNESS" val="-0.25"/>
  <p:tag name="KSO_WM_UNIT_TEXT_FILL_FORE_SCHEMECOLOR_INDEX" val="5"/>
  <p:tag name="KSO_WM_UNIT_TEXT_FILL_TYPE" val="1"/>
</p:tagLst>
</file>

<file path=ppt/tags/tag177.xml><?xml version="1.0" encoding="utf-8"?>
<p:tagLst xmlns:p="http://schemas.openxmlformats.org/presentationml/2006/main">
  <p:tag name="KSO_WM_SLIDE_ID" val="custom20229152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9152"/>
  <p:tag name="KSO_WM_SLIDE_LAYOUT" val="a_e"/>
  <p:tag name="KSO_WM_SLIDE_LAYOUT_CNT" val="1_1"/>
  <p:tag name="KSO_WM_SLIDE_TYPE" val="sectionTitle"/>
  <p:tag name="KSO_WM_SLIDE_SUBTYPE" val="pureTxt"/>
</p:tagLst>
</file>

<file path=ppt/tags/tag1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29152_12*l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7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29152_12*l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29152_12*l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1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29152_12*l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PRESET_TEXT_INDEX" val="6"/>
  <p:tag name="KSO_WM_UNIT_PRESET_TEXT_LEN" val="53"/>
  <p:tag name="KSO_WM_UNIT_VALUE" val="84"/>
  <p:tag name="KSO_WM_UNIT_USESOURCEFORMAT_APPLY" val="1"/>
  <p:tag name="KSO_WM_DIAGRAM_VIRTUALLY_FRAME" val="{&quot;height&quot;:274.4,&quot;left&quot;:59.2,&quot;top&quot;:197.15,&quot;width&quot;:807.0500787401576}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1_2"/>
  <p:tag name="KSO_WM_UNIT_ID" val="custom20229152_12*l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3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29152_12*l_h_x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29152_12*l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29152_12*l_h_i*1_2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59.2,&quot;top&quot;:197.15,&quot;width&quot;:807.0500787401576}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2_2"/>
  <p:tag name="KSO_WM_UNIT_ID" val="custom20229152_12*l_h_i*1_2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7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29152_12*l_h_x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29152_12*l_h_a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07.0500787401576}"/>
</p:tagLst>
</file>

<file path=ppt/tags/tag18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29152_12*l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PRESET_TEXT_INDEX" val="6"/>
  <p:tag name="KSO_WM_UNIT_PRESET_TEXT_LEN" val="53"/>
  <p:tag name="KSO_WM_UNIT_VALUE" val="84"/>
  <p:tag name="KSO_WM_UNIT_USESOURCEFORMAT_APPLY" val="1"/>
  <p:tag name="KSO_WM_DIAGRAM_VIRTUALLY_FRAME" val="{&quot;height&quot;:274.4,&quot;left&quot;:59.2,&quot;top&quot;:197.15,&quot;width&quot;:807.0500787401576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29152_12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_x000B_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29152_12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USESOURCEFORMAT_APPLY" val="1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2"/>
  <p:tag name="KSO_WM_TEMPLATE_SUBCATEGORY" val="0"/>
  <p:tag name="KSO_WM_TEMPLATE_MASTER_TYPE" val="1"/>
  <p:tag name="KSO_WM_TEMPLATE_COLOR_TYPE" val="0"/>
  <p:tag name="KSO_WM_SLIDE_ITEM_CNT" val="2"/>
  <p:tag name="KSO_WM_SLIDE_INDEX" val="12"/>
  <p:tag name="KSO_WM_TAG_VERSION" val="1.0"/>
  <p:tag name="KSO_WM_SLIDE_TYPE" val="text"/>
  <p:tag name="KSO_WM_SLIDE_SUBTYPE" val="diag"/>
  <p:tag name="KSO_WM_SLIDE_SIZE" val="807.05*274.4"/>
  <p:tag name="KSO_WM_SLIDE_POSITION" val="59.2*197.15"/>
  <p:tag name="KSO_WM_DIAGRAM_GROUP_CODE" val="l1-3"/>
  <p:tag name="KSO_WM_SLIDE_DIAGTYPE" val="l"/>
  <p:tag name="KSO_WM_SLIDE_LAYOUT" val="a_l"/>
  <p:tag name="KSO_WM_SLIDE_LAYOUT_CNT" val="1_1"/>
</p:tagLst>
</file>

<file path=ppt/tags/tag1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29152_14*l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1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29152_14*l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19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29152_14*l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19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29152_14*l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1_2"/>
  <p:tag name="KSO_WM_UNIT_ID" val="custom20229152_14*l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198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29152_14*l_h_x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19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29152_14*l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29152_14*l_h_i*1_2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17.2,&quot;top&quot;:197.15,&quot;width&quot;:896.45}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2_2"/>
  <p:tag name="KSO_WM_UNIT_ID" val="custom20229152_14*l_h_i*1_2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02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29152_14*l_h_x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0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29152_14*l_h_i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3"/>
  <p:tag name="KSO_WM_UNIT_ID" val="custom20229152_14*l_h_i*1_3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17.2,&quot;top&quot;:197.15,&quot;width&quot;:896.45}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3_2"/>
  <p:tag name="KSO_WM_UNIT_ID" val="custom20229152_14*l_h_i*1_3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06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29152_14*l_h_x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0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29152_14*l_h_i*1_4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0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3"/>
  <p:tag name="KSO_WM_UNIT_ID" val="custom20229152_14*l_h_i*1_4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17.2,&quot;top&quot;:197.15,&quot;width&quot;:896.45}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4_2"/>
  <p:tag name="KSO_WM_UNIT_ID" val="custom20229152_14*l_h_i*1_4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VALUE" val="111*11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29152_14*l_h_x*1_4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1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29152_14*l_h_a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29152_14*l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29152_14*l_h_a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29152_14*l_h_f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29152_14*l_h_a*1_4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29152_14*l_h_f*1_4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17.2,&quot;top&quot;:197.15,&quot;width&quot;:896.45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29152_14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_x000B_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29152_14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USESOURCEFORMAT_APPLY" val="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4"/>
  <p:tag name="KSO_WM_TEMPLATE_SUBCATEGORY" val="0"/>
  <p:tag name="KSO_WM_TEMPLATE_MASTER_TYPE" val="1"/>
  <p:tag name="KSO_WM_TEMPLATE_COLOR_TYPE" val="0"/>
  <p:tag name="KSO_WM_SLIDE_ITEM_CNT" val="4"/>
  <p:tag name="KSO_WM_SLIDE_INDEX" val="14"/>
  <p:tag name="KSO_WM_TAG_VERSION" val="1.0"/>
  <p:tag name="KSO_WM_SLIDE_TYPE" val="text"/>
  <p:tag name="KSO_WM_SLIDE_SUBTYPE" val="diag"/>
  <p:tag name="KSO_WM_SLIDE_SIZE" val="854.45*274.4"/>
  <p:tag name="KSO_WM_SLIDE_POSITION" val="59.2*197.15"/>
  <p:tag name="KSO_WM_DIAGRAM_GROUP_CODE" val="l1-3"/>
  <p:tag name="KSO_WM_SLIDE_DIAGTYPE" val="l"/>
  <p:tag name="KSO_WM_SLIDE_LAYOUT" val="a_l"/>
  <p:tag name="KSO_WM_SLIDE_LAYOUT_CNT" val="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52_9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52_9*i*3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52_9*i*4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52_9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TAG_VERSION" val="1.0"/>
  <p:tag name="KSO_WM_SLIDE_TYPE" val="text"/>
  <p:tag name="KSO_WM_SLIDE_SUBTYPE" val="diag"/>
  <p:tag name="KSO_WM_SLIDE_SIZE" val="611.2*377.7"/>
  <p:tag name="KSO_WM_SLIDE_POSITION" val="310.75*125.8"/>
  <p:tag name="KSO_WM_DIAGRAM_GROUP_CODE" val="l1-2"/>
  <p:tag name="KSO_WM_SLIDE_DIAGTYPE" val="l"/>
  <p:tag name="KSO_WM_SLIDE_LAYOUT" val="a_d_l"/>
  <p:tag name="KSO_WM_SLIDE_LAYOUT_CNT" val="1_1_1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7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PRESET_TEXT_INDEX" val="4"/>
  <p:tag name="KSO_WM_UNIT_PRESET_TEXT_LEN" val="12"/>
</p:tagLst>
</file>

<file path=ppt/tags/tag22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"/>
  <p:tag name="KSO_WM_UNIT_TYPE" val="e"/>
  <p:tag name="KSO_WM_UNIT_INDEX" val="1"/>
  <p:tag name="KSO_WM_UNIT_PRESET_TEXT" val="01."/>
  <p:tag name="KSO_WM_TEMPLATE_CATEGORY" val="custom"/>
  <p:tag name="KSO_WM_TEMPLATE_INDEX" val="20229152"/>
  <p:tag name="KSO_WM_UNIT_ID" val="custom20229152_7*e*1"/>
  <p:tag name="KSO_WM_UNIT_ISNUMDGMTITLE" val="0"/>
  <p:tag name="KSO_WM_UNIT_TEXT_FILL_FORE_SCHEMECOLOR_INDEX_BRIGHTNESS" val="-0.25"/>
  <p:tag name="KSO_WM_UNIT_TEXT_FILL_FORE_SCHEMECOLOR_INDEX" val="5"/>
  <p:tag name="KSO_WM_UNIT_TEXT_FILL_TYPE" val="1"/>
</p:tagLst>
</file>

<file path=ppt/tags/tag227.xml><?xml version="1.0" encoding="utf-8"?>
<p:tagLst xmlns:p="http://schemas.openxmlformats.org/presentationml/2006/main">
  <p:tag name="KSO_WM_SLIDE_ID" val="custom20229152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9152"/>
  <p:tag name="KSO_WM_SLIDE_LAYOUT" val="a_e"/>
  <p:tag name="KSO_WM_SLIDE_LAYOUT_CNT" val="1_1"/>
  <p:tag name="KSO_WM_SLIDE_TYPE" val="sectionTitle"/>
  <p:tag name="KSO_WM_SLIDE_SUBTYPE" val="pureTxt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52_9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52_9*i*3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52_9*i*4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52_9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TAG_VERSION" val="1.0"/>
  <p:tag name="KSO_WM_SLIDE_TYPE" val="text"/>
  <p:tag name="KSO_WM_SLIDE_SUBTYPE" val="diag"/>
  <p:tag name="KSO_WM_SLIDE_SIZE" val="611.2*377.7"/>
  <p:tag name="KSO_WM_SLIDE_POSITION" val="310.75*125.8"/>
  <p:tag name="KSO_WM_DIAGRAM_GROUP_CODE" val="l1-2"/>
  <p:tag name="KSO_WM_SLIDE_DIAGTYPE" val="l"/>
  <p:tag name="KSO_WM_SLIDE_LAYOUT" val="a_d_l"/>
  <p:tag name="KSO_WM_SLIDE_LAYOUT_CNT" val="1_1_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52_9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52_9*i*3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52_9*i*4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52_9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TAG_VERSION" val="1.0"/>
  <p:tag name="KSO_WM_SLIDE_TYPE" val="text"/>
  <p:tag name="KSO_WM_SLIDE_SUBTYPE" val="diag"/>
  <p:tag name="KSO_WM_SLIDE_SIZE" val="611.2*377.7"/>
  <p:tag name="KSO_WM_SLIDE_POSITION" val="310.75*125.8"/>
  <p:tag name="KSO_WM_DIAGRAM_GROUP_CODE" val="l1-2"/>
  <p:tag name="KSO_WM_SLIDE_DIAGTYPE" val="l"/>
  <p:tag name="KSO_WM_SLIDE_LAYOUT" val="a_d_l"/>
  <p:tag name="KSO_WM_SLIDE_LAYOUT_CNT" val="1_1_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52_9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52_9*i*3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52_9*i*4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52_9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TAG_VERSION" val="1.0"/>
  <p:tag name="KSO_WM_SLIDE_TYPE" val="text"/>
  <p:tag name="KSO_WM_SLIDE_SUBTYPE" val="diag"/>
  <p:tag name="KSO_WM_SLIDE_SIZE" val="611.2*377.7"/>
  <p:tag name="KSO_WM_SLIDE_POSITION" val="310.75*125.8"/>
  <p:tag name="KSO_WM_DIAGRAM_GROUP_CODE" val="l1-2"/>
  <p:tag name="KSO_WM_SLIDE_DIAGTYPE" val="l"/>
  <p:tag name="KSO_WM_SLIDE_LAYOUT" val="a_d_l"/>
  <p:tag name="KSO_WM_SLIDE_LAYOUT_CNT" val="1_1_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52_9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52_9*i*3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52_9*i*4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52_9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TAG_VERSION" val="1.0"/>
  <p:tag name="KSO_WM_SLIDE_TYPE" val="text"/>
  <p:tag name="KSO_WM_SLIDE_SUBTYPE" val="diag"/>
  <p:tag name="KSO_WM_SLIDE_SIZE" val="611.2*377.7"/>
  <p:tag name="KSO_WM_SLIDE_POSITION" val="310.75*125.8"/>
  <p:tag name="KSO_WM_DIAGRAM_GROUP_CODE" val="l1-2"/>
  <p:tag name="KSO_WM_SLIDE_DIAGTYPE" val="l"/>
  <p:tag name="KSO_WM_SLIDE_LAYOUT" val="a_d_l"/>
  <p:tag name="KSO_WM_SLIDE_LAYOUT_CNT" val="1_1_1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7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PRESET_TEXT_INDEX" val="4"/>
  <p:tag name="KSO_WM_UNIT_PRESET_TEXT_LEN" val="12"/>
</p:tagLst>
</file>

<file path=ppt/tags/tag24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"/>
  <p:tag name="KSO_WM_UNIT_TYPE" val="e"/>
  <p:tag name="KSO_WM_UNIT_INDEX" val="1"/>
  <p:tag name="KSO_WM_UNIT_PRESET_TEXT" val="01."/>
  <p:tag name="KSO_WM_TEMPLATE_CATEGORY" val="custom"/>
  <p:tag name="KSO_WM_TEMPLATE_INDEX" val="20229152"/>
  <p:tag name="KSO_WM_UNIT_ID" val="custom20229152_7*e*1"/>
  <p:tag name="KSO_WM_UNIT_ISNUMDGMTITLE" val="0"/>
  <p:tag name="KSO_WM_UNIT_TEXT_FILL_FORE_SCHEMECOLOR_INDEX_BRIGHTNESS" val="-0.25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29152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9152"/>
  <p:tag name="KSO_WM_SLIDE_LAYOUT" val="a_e"/>
  <p:tag name="KSO_WM_SLIDE_LAYOUT_CNT" val="1_1"/>
  <p:tag name="KSO_WM_SLIDE_TYPE" val="sectionTitle"/>
  <p:tag name="KSO_WM_SLIDE_SUBTYPE" val="pureTxt"/>
</p:tagLst>
</file>

<file path=ppt/tags/tag25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29152_12*l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5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29152_12*l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5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29152_12*l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5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29152_12*l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PRESET_TEXT_INDEX" val="6"/>
  <p:tag name="KSO_WM_UNIT_PRESET_TEXT_LEN" val="53"/>
  <p:tag name="KSO_WM_UNIT_VALUE" val="84"/>
  <p:tag name="KSO_WM_UNIT_USESOURCEFORMAT_APPLY" val="1"/>
  <p:tag name="KSO_WM_DIAGRAM_VIRTUALLY_FRAME" val="{&quot;height&quot;:274.4,&quot;left&quot;:59.2,&quot;top&quot;:197.15,&quot;width&quot;:838.0272440944882}"/>
</p:tagLst>
</file>

<file path=ppt/tags/tag255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29152_12*l_h_x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29152_12*l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29152_12*l_h_i*1_2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59.2,&quot;top&quot;:197.15,&quot;width&quot;:838.0272440944882}"/>
</p:tagLst>
</file>

<file path=ppt/tags/tag258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29152_12*l_h_x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5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29152_12*l_h_a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8.0272440944882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29152_12*l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PRESET_TEXT_INDEX" val="6"/>
  <p:tag name="KSO_WM_UNIT_PRESET_TEXT_LEN" val="53"/>
  <p:tag name="KSO_WM_UNIT_VALUE" val="84"/>
  <p:tag name="KSO_WM_UNIT_USESOURCEFORMAT_APPLY" val="1"/>
  <p:tag name="KSO_WM_DIAGRAM_VIRTUALLY_FRAME" val="{&quot;height&quot;:274.4,&quot;left&quot;:59.2,&quot;top&quot;:197.15,&quot;width&quot;:838.0272440944882}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29152_12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_x000B_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29152_12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USESOURCEFORMAT_APPLY" val="1"/>
</p:tagLst>
</file>

<file path=ppt/tags/tag263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2"/>
  <p:tag name="KSO_WM_TEMPLATE_SUBCATEGORY" val="0"/>
  <p:tag name="KSO_WM_TEMPLATE_MASTER_TYPE" val="1"/>
  <p:tag name="KSO_WM_TEMPLATE_COLOR_TYPE" val="0"/>
  <p:tag name="KSO_WM_SLIDE_ITEM_CNT" val="2"/>
  <p:tag name="KSO_WM_SLIDE_INDEX" val="12"/>
  <p:tag name="KSO_WM_TAG_VERSION" val="1.0"/>
  <p:tag name="KSO_WM_SLIDE_TYPE" val="text"/>
  <p:tag name="KSO_WM_SLIDE_SUBTYPE" val="diag"/>
  <p:tag name="KSO_WM_SLIDE_SIZE" val="807.05*274.4"/>
  <p:tag name="KSO_WM_SLIDE_POSITION" val="59.2*197.15"/>
  <p:tag name="KSO_WM_DIAGRAM_GROUP_CODE" val="l1-3"/>
  <p:tag name="KSO_WM_SLIDE_DIAGTYPE" val="l"/>
  <p:tag name="KSO_WM_SLIDE_LAYOUT" val="a_l"/>
  <p:tag name="KSO_WM_SLIDE_LAYOUT_CNT" val="1_1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29152_12*l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29152_12*l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6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29152_12*l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6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29152_12*l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PRESET_TEXT_INDEX" val="6"/>
  <p:tag name="KSO_WM_UNIT_PRESET_TEXT_LEN" val="53"/>
  <p:tag name="KSO_WM_UNIT_VALUE" val="84"/>
  <p:tag name="KSO_WM_UNIT_USESOURCEFORMAT_APPLY" val="1"/>
  <p:tag name="KSO_WM_DIAGRAM_VIRTUALLY_FRAME" val="{&quot;height&quot;:274.4,&quot;left&quot;:59.2,&quot;top&quot;:197.15,&quot;width&quot;:830.5272440944882}"/>
</p:tagLst>
</file>

<file path=ppt/tags/tag268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29152_12*l_h_x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29152_12*l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29152_12*l_h_i*1_2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59.2,&quot;top&quot;:197.15,&quot;width&quot;:830.5272440944882}"/>
</p:tagLst>
</file>

<file path=ppt/tags/tag271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29152_12*l_h_x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7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29152_12*l_h_a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0.5272440944882}"/>
</p:tagLst>
</file>

<file path=ppt/tags/tag27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29152_12*l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PRESET_TEXT_INDEX" val="6"/>
  <p:tag name="KSO_WM_UNIT_PRESET_TEXT_LEN" val="53"/>
  <p:tag name="KSO_WM_UNIT_VALUE" val="84"/>
  <p:tag name="KSO_WM_UNIT_USESOURCEFORMAT_APPLY" val="1"/>
  <p:tag name="KSO_WM_DIAGRAM_VIRTUALLY_FRAME" val="{&quot;height&quot;:274.4,&quot;left&quot;:59.2,&quot;top&quot;:197.15,&quot;width&quot;:830.5272440944882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29152_12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_x000B_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29152_12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USESOURCEFORMAT_APPLY" val="1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2"/>
  <p:tag name="KSO_WM_TEMPLATE_SUBCATEGORY" val="0"/>
  <p:tag name="KSO_WM_TEMPLATE_MASTER_TYPE" val="1"/>
  <p:tag name="KSO_WM_TEMPLATE_COLOR_TYPE" val="0"/>
  <p:tag name="KSO_WM_SLIDE_ITEM_CNT" val="2"/>
  <p:tag name="KSO_WM_SLIDE_INDEX" val="12"/>
  <p:tag name="KSO_WM_TAG_VERSION" val="1.0"/>
  <p:tag name="KSO_WM_SLIDE_TYPE" val="text"/>
  <p:tag name="KSO_WM_SLIDE_SUBTYPE" val="diag"/>
  <p:tag name="KSO_WM_SLIDE_SIZE" val="807.05*274.4"/>
  <p:tag name="KSO_WM_SLIDE_POSITION" val="59.2*197.15"/>
  <p:tag name="KSO_WM_DIAGRAM_GROUP_CODE" val="l1-3"/>
  <p:tag name="KSO_WM_SLIDE_DIAGTYPE" val="l"/>
  <p:tag name="KSO_WM_SLIDE_LAYOUT" val="a_l"/>
  <p:tag name="KSO_WM_SLIDE_LAYOUT_CNT" val="1_1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7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PRESET_TEXT_INDEX" val="4"/>
  <p:tag name="KSO_WM_UNIT_PRESET_TEXT_LEN" val="12"/>
</p:tagLst>
</file>

<file path=ppt/tags/tag2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"/>
  <p:tag name="KSO_WM_UNIT_TYPE" val="e"/>
  <p:tag name="KSO_WM_UNIT_INDEX" val="1"/>
  <p:tag name="KSO_WM_UNIT_PRESET_TEXT" val="01."/>
  <p:tag name="KSO_WM_TEMPLATE_CATEGORY" val="custom"/>
  <p:tag name="KSO_WM_TEMPLATE_INDEX" val="20229152"/>
  <p:tag name="KSO_WM_UNIT_ID" val="custom20229152_7*e*1"/>
  <p:tag name="KSO_WM_UNIT_ISNUMDGMTITLE" val="0"/>
  <p:tag name="KSO_WM_UNIT_TEXT_FILL_FORE_SCHEMECOLOR_INDEX_BRIGHTNESS" val="-0.25"/>
  <p:tag name="KSO_WM_UNIT_TEXT_FILL_FORE_SCHEMECOLOR_INDEX" val="5"/>
  <p:tag name="KSO_WM_UNIT_TEXT_FILL_TYPE" val="1"/>
</p:tagLst>
</file>

<file path=ppt/tags/tag279.xml><?xml version="1.0" encoding="utf-8"?>
<p:tagLst xmlns:p="http://schemas.openxmlformats.org/presentationml/2006/main">
  <p:tag name="KSO_WM_SLIDE_ID" val="custom20229152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9152"/>
  <p:tag name="KSO_WM_SLIDE_LAYOUT" val="a_e"/>
  <p:tag name="KSO_WM_SLIDE_LAYOUT_CNT" val="1_1"/>
  <p:tag name="KSO_WM_SLIDE_TYPE" val="sectionTitle"/>
  <p:tag name="KSO_WM_SLIDE_SUBTYPE" val="pureTxt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1"/>
  <p:tag name="KSO_WM_UNIT_ID" val="custom20229152_11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custom20229152_11*n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custom20229152_11*n_h_h_i*1_2_1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custom20229152_11*n_h_h_i*1_2_3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8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custom20229152_11*n_h_h_i*1_2_2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8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custom20229152_11*n_h_h_i*1_2_4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8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  <p:tag name="KSO_WM_UNIT_ISCONTENTSTITLE" val="0"/>
  <p:tag name="KSO_WM_UNIT_ISNUMDGMTITLE" val="0"/>
  <p:tag name="KSO_WM_UNIT_PRESET_TEXT" val="单击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custom20229152_11*n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29152_11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custom20229152_11*n_h_h_a*1_2_2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custom20229152_11*n_h_h_a*1_2_4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custom20229152_11*n_h_h_a*1_2_1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custom20229152_11*n_h_h_a*1_2_3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9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custom20229152_11*n_h_h_i*1_2_1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9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custom20229152_11*n_h_h_i*1_2_2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9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3_2"/>
  <p:tag name="KSO_WM_UNIT_ID" val="custom20229152_11*n_h_h_i*1_2_3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9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2"/>
  <p:tag name="KSO_WM_UNIT_ID" val="custom20229152_11*n_h_h_i*1_2_4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680.625,&quot;left&quot;:36.4,&quot;top&quot;:147.22500000000002,&quot;width&quot;:896.4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custom20229152_11*n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custom20229152_11*n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custom20229152_11*n_h_i*1_1_4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29152_11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custom20229152_11*n_h_h_a*1_2_3_1"/>
  <p:tag name="KSO_WM_TEMPLATE_CATEGORY" val="custom"/>
  <p:tag name="KSO_WM_TEMPLATE_INDEX" val="20229152"/>
  <p:tag name="KSO_WM_UNIT_LAYERLEVEL" val="1_1_1_1"/>
  <p:tag name="KSO_WM_TAG_VERSION" val="1.0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custom20229152_11*n_h_h_i*1_2_3_1"/>
  <p:tag name="KSO_WM_TEMPLATE_CATEGORY" val="custom"/>
  <p:tag name="KSO_WM_TEMPLATE_INDEX" val="20229152"/>
  <p:tag name="KSO_WM_UNIT_LAYERLEVEL" val="1_1_1_1"/>
  <p:tag name="KSO_WM_TAG_VERSION" val="1.0"/>
  <p:tag name="KSO_WM_UNIT_USESOURCEFORMAT_APPLY" val="1"/>
  <p:tag name="KSO_WM_DIAGRAM_VIRTUALLY_FRAME" val="{&quot;height&quot;:680.625,&quot;left&quot;:36.4,&quot;top&quot;:147.22500000000002,&quot;width&quot;:896.4}"/>
</p:tagLst>
</file>

<file path=ppt/tags/tag30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3_2"/>
  <p:tag name="KSO_WM_UNIT_ID" val="custom20229152_11*n_h_h_i*1_2_3_2"/>
  <p:tag name="KSO_WM_TEMPLATE_CATEGORY" val="custom"/>
  <p:tag name="KSO_WM_TEMPLATE_INDEX" val="20229152"/>
  <p:tag name="KSO_WM_UNIT_LAYERLEVEL" val="1_1_1_1"/>
  <p:tag name="KSO_WM_TAG_VERSION" val="1.0"/>
  <p:tag name="KSO_WM_UNIT_USESOURCEFORMAT_APPLY" val="1"/>
  <p:tag name="KSO_WM_DIAGRAM_VIRTUALLY_FRAME" val="{&quot;height&quot;:680.625,&quot;left&quot;:36.4,&quot;top&quot;:147.22500000000002,&quot;width&quot;:896.4}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custom20229152_11*n_h_h_i*1_2_4_1"/>
  <p:tag name="KSO_WM_TEMPLATE_CATEGORY" val="custom"/>
  <p:tag name="KSO_WM_TEMPLATE_INDEX" val="20229152"/>
  <p:tag name="KSO_WM_UNIT_LAYERLEVEL" val="1_1_1_1"/>
  <p:tag name="KSO_WM_TAG_VERSION" val="1.0"/>
  <p:tag name="KSO_WM_UNIT_USESOURCEFORMAT_APPLY" val="1"/>
  <p:tag name="KSO_WM_DIAGRAM_VIRTUALLY_FRAME" val="{&quot;height&quot;:680.625,&quot;left&quot;:36.4,&quot;top&quot;:147.22500000000002,&quot;width&quot;:896.4}"/>
</p:tagLst>
</file>

<file path=ppt/tags/tag30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2"/>
  <p:tag name="KSO_WM_UNIT_ID" val="custom20229152_11*n_h_h_i*1_2_4_2"/>
  <p:tag name="KSO_WM_TEMPLATE_CATEGORY" val="custom"/>
  <p:tag name="KSO_WM_TEMPLATE_INDEX" val="20229152"/>
  <p:tag name="KSO_WM_UNIT_LAYERLEVEL" val="1_1_1_1"/>
  <p:tag name="KSO_WM_TAG_VERSION" val="1.0"/>
  <p:tag name="KSO_WM_UNIT_USESOURCEFORMAT_APPLY" val="1"/>
  <p:tag name="KSO_WM_DIAGRAM_VIRTUALLY_FRAME" val="{&quot;height&quot;:680.625,&quot;left&quot;:36.4,&quot;top&quot;:147.22500000000002,&quot;width&quot;:896.4}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custom20229152_11*n_h_h_a*1_2_4_1"/>
  <p:tag name="KSO_WM_TEMPLATE_CATEGORY" val="custom"/>
  <p:tag name="KSO_WM_TEMPLATE_INDEX" val="20229152"/>
  <p:tag name="KSO_WM_UNIT_LAYERLEVEL" val="1_1_1_1"/>
  <p:tag name="KSO_WM_TAG_VERSION" val="1.0"/>
  <p:tag name="KSO_WM_UNIT_TEXT_FILL_FORE_SCHEMECOLOR_INDEX" val="2"/>
  <p:tag name="KSO_WM_UNIT_TEXT_FILL_TYPE" val="1"/>
  <p:tag name="KSO_WM_UNIT_USESOURCEFORMAT_APPLY" val="1"/>
  <p:tag name="KSO_WM_DIAGRAM_VIRTUALLY_FRAME" val="{&quot;height&quot;:680.625,&quot;left&quot;:36.4,&quot;top&quot;:147.22500000000002,&quot;width&quot;:896.4}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1"/>
  <p:tag name="KSO_WM_TEMPLATE_SUBCATEGORY" val="0"/>
  <p:tag name="KSO_WM_TEMPLATE_MASTER_TYPE" val="1"/>
  <p:tag name="KSO_WM_TEMPLATE_COLOR_TYPE" val="0"/>
  <p:tag name="KSO_WM_SLIDE_ITEM_CNT" val="4"/>
  <p:tag name="KSO_WM_SLIDE_INDEX" val="11"/>
  <p:tag name="KSO_WM_TAG_VERSION" val="1.0"/>
  <p:tag name="KSO_WM_SLIDE_TYPE" val="text"/>
  <p:tag name="KSO_WM_SLIDE_SUBTYPE" val="diag"/>
  <p:tag name="KSO_WM_SLIDE_SIZE" val="896.3*327.95"/>
  <p:tag name="KSO_WM_SLIDE_POSITION" val="36.45*162.35"/>
  <p:tag name="KSO_WM_DIAGRAM_GROUP_CODE" val="n1-1"/>
  <p:tag name="KSO_WM_SLIDE_DIAGTYPE" val="n"/>
  <p:tag name="KSO_WM_SLIDE_LAYOUT" val="a_n"/>
  <p:tag name="KSO_WM_SLIDE_LAYOUT_CNT" val="1_1"/>
</p:tagLst>
</file>

<file path=ppt/tags/tag307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29152_10*m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custom20229152_10*m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0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229152_10*m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29152_10*m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custom20229152_10*m_h_i*1_2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1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229152_10*m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1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_x000B_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29152_10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29152_10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custom20229152_10*m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29152_10*m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50.25,&quot;left&quot;:69.2,&quot;top&quot;:188.55,&quot;width&quot;:778.1}"/>
</p:tagLst>
</file>

<file path=ppt/tags/tag31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custom20229152_10*m_h_i*1_2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350.25,&quot;left&quot;:69.2,&quot;top&quot;:188.55,&quot;width&quot;:778.1}"/>
</p:tagLst>
</file>

<file path=ppt/tags/tag31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29152_10*m_h_a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50.25,&quot;left&quot;:69.2,&quot;top&quot;:188.55,&quot;width&quot;:778.1}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0"/>
  <p:tag name="KSO_WM_TEMPLATE_SUBCATEGORY" val="0"/>
  <p:tag name="KSO_WM_TEMPLATE_MASTER_TYPE" val="1"/>
  <p:tag name="KSO_WM_TEMPLATE_COLOR_TYPE" val="0"/>
  <p:tag name="KSO_WM_SLIDE_ITEM_CNT" val="3"/>
  <p:tag name="KSO_WM_SLIDE_INDEX" val="10"/>
  <p:tag name="KSO_WM_TAG_VERSION" val="1.0"/>
  <p:tag name="KSO_WM_SLIDE_TYPE" val="text"/>
  <p:tag name="KSO_WM_SLIDE_SUBTYPE" val="diag"/>
  <p:tag name="KSO_WM_SLIDE_SIZE" val="838.75*418.6"/>
  <p:tag name="KSO_WM_SLIDE_POSITION" val="69.2*122.65"/>
  <p:tag name="KSO_WM_DIAGRAM_GROUP_CODE" val="m1-1"/>
  <p:tag name="KSO_WM_SLIDE_DIAGTYPE" val="m"/>
  <p:tag name="KSO_WM_SLIDE_LAYOUT" val="a_m"/>
  <p:tag name="KSO_WM_SLIDE_LAYOUT_CNT" val="1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29152_13*l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29152_13*l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29152_13*l_h_a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29152_13*l_h_f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4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1_2"/>
  <p:tag name="KSO_WM_UNIT_ID" val="custom20229152_13*l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5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29152_13*l_h_x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29152_13*l_h_i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29152_13*l_h_i*1_2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59.2,&quot;top&quot;:197.15,&quot;width&quot;:839.6866141732283}"/>
</p:tagLst>
</file>

<file path=ppt/tags/tag328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2_2"/>
  <p:tag name="KSO_WM_UNIT_ID" val="custom20229152_13*l_h_i*1_2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29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29152_13*l_h_x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29152_13*l_h_i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3"/>
  <p:tag name="KSO_WM_UNIT_ID" val="custom20229152_13*l_h_i*1_3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SHADOW_SCHEMECOLOR_INDEX" val="5"/>
  <p:tag name="KSO_WM_UNIT_USESOURCEFORMAT_APPLY" val="1"/>
  <p:tag name="KSO_WM_DIAGRAM_VIRTUALLY_FRAME" val="{&quot;height&quot;:274.4,&quot;left&quot;:59.2,&quot;top&quot;:197.15,&quot;width&quot;:839.6866141732283}"/>
</p:tagLst>
</file>

<file path=ppt/tags/tag332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3_2"/>
  <p:tag name="KSO_WM_UNIT_ID" val="custom20229152_13*l_h_i*1_3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3.xml><?xml version="1.0" encoding="utf-8"?>
<p:tagLst xmlns:p="http://schemas.openxmlformats.org/presentationml/2006/main">
  <p:tag name="KSO_WM_UNIT_VALUE" val="8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29152_13*l_h_x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29152_13*l_h_a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29152_13*l_h_f*1_2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29152_13*l_h_a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29152_13*l_h_f*1_3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4.4,&quot;left&quot;:59.2,&quot;top&quot;:197.15,&quot;width&quot;:839.6866141732283}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29152_13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_x000B_添加内容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29152_13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3"/>
  <p:tag name="KSO_WM_TEMPLATE_SUBCATEGORY" val="0"/>
  <p:tag name="KSO_WM_TEMPLATE_MASTER_TYPE" val="1"/>
  <p:tag name="KSO_WM_TEMPLATE_COLOR_TYPE" val="0"/>
  <p:tag name="KSO_WM_SLIDE_ITEM_CNT" val="3"/>
  <p:tag name="KSO_WM_SLIDE_INDEX" val="13"/>
  <p:tag name="KSO_WM_TAG_VERSION" val="1.0"/>
  <p:tag name="KSO_WM_SLIDE_TYPE" val="text"/>
  <p:tag name="KSO_WM_SLIDE_SUBTYPE" val="diag"/>
  <p:tag name="KSO_WM_SLIDE_SIZE" val="839.687*274.4"/>
  <p:tag name="KSO_WM_SLIDE_POSITION" val="59.2*197.15"/>
  <p:tag name="KSO_WM_DIAGRAM_GROUP_CODE" val="l1-3"/>
  <p:tag name="KSO_WM_SLIDE_DIAGTYPE" val="l"/>
  <p:tag name="KSO_WM_SLIDE_LAYOUT" val="a_l"/>
  <p:tag name="KSO_WM_SLIDE_LAYOUT_CNT" val="1_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1"/>
  <p:tag name="KSO_WM_UNIT_ID" val="custom20229152_11*i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custom20229152_11*n_h_i*1_1_1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custom20229152_11*n_h_h_i*1_2_1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custom20229152_11*n_h_h_i*1_2_3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custom20229152_11*n_h_h_i*1_2_2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custom20229152_11*n_h_h_i*1_2_4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内容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29152_11*a*1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custom20229152_11*n_h_h_f*1_2_2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custom20229152_11*n_h_h_a*1_2_2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custom20229152_11*n_h_h_f*1_2_4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custom20229152_11*n_h_h_a*1_2_4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custom20229152_11*n_h_h_f*1_2_1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custom20229152_11*n_h_h_a*1_2_1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custom20229152_11*n_h_h_f*1_2_3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custom20229152_11*n_h_h_a*1_2_3_1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custom20229152_11*n_h_h_i*1_2_1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custom20229152_11*n_h_h_i*1_2_2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3_2"/>
  <p:tag name="KSO_WM_UNIT_ID" val="custom20229152_11*n_h_h_i*1_2_3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5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2"/>
  <p:tag name="KSO_WM_UNIT_ID" val="custom20229152_11*n_h_h_i*1_2_4_2"/>
  <p:tag name="KSO_WM_TEMPLATE_CATEGORY" val="custom"/>
  <p:tag name="KSO_WM_TEMPLATE_INDEX" val="20229152"/>
  <p:tag name="KSO_WM_UNIT_LAYERLEVEL" val="1_1_1_1"/>
  <p:tag name="KSO_WM_TAG_VERSION" val="1.0"/>
  <p:tag name="KSO_WM_BEAUTIFY_FLAG" val="#wm#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custom20229152_11*n_h_i*1_1_2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custom20229152_11*n_h_i*1_1_3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custom20229152_11*n_h_i*1_1_4"/>
  <p:tag name="KSO_WM_TEMPLATE_CATEGORY" val="custom"/>
  <p:tag name="KSO_WM_TEMPLATE_INDEX" val="2022915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  <p:tag name="KSO_WM_DIAGRAM_VIRTUALLY_FRAME" val="{&quot;height&quot;:392.7750393700788,&quot;left&quot;:36.4,&quot;top&quot;:147.22500000000002,&quot;width&quot;:896.4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29152_11*i*2"/>
  <p:tag name="KSO_WM_TEMPLATE_CATEGORY" val="custom"/>
  <p:tag name="KSO_WM_TEMPLATE_INDEX" val="20229152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BEAUTIFY_FLAG" val="#wm#"/>
  <p:tag name="KSO_WM_TEMPLATE_CATEGORY" val="custom"/>
  <p:tag name="KSO_WM_TEMPLATE_INDEX" val="20229152"/>
  <p:tag name="KSO_WM_SLIDE_ID" val="custom20229152_11"/>
  <p:tag name="KSO_WM_TEMPLATE_SUBCATEGORY" val="0"/>
  <p:tag name="KSO_WM_TEMPLATE_MASTER_TYPE" val="1"/>
  <p:tag name="KSO_WM_TEMPLATE_COLOR_TYPE" val="0"/>
  <p:tag name="KSO_WM_SLIDE_ITEM_CNT" val="4"/>
  <p:tag name="KSO_WM_SLIDE_INDEX" val="11"/>
  <p:tag name="KSO_WM_TAG_VERSION" val="1.0"/>
  <p:tag name="KSO_WM_SLIDE_TYPE" val="text"/>
  <p:tag name="KSO_WM_SLIDE_SUBTYPE" val="diag"/>
  <p:tag name="KSO_WM_SLIDE_SIZE" val="896.3*327.95"/>
  <p:tag name="KSO_WM_SLIDE_POSITION" val="36.45*162.35"/>
  <p:tag name="KSO_WM_DIAGRAM_GROUP_CODE" val="n1-1"/>
  <p:tag name="KSO_WM_SLIDE_DIAGTYPE" val="n"/>
  <p:tag name="KSO_WM_SLIDE_LAYOUT" val="a_n"/>
  <p:tag name="KSO_WM_SLIDE_LAYOUT_CNT" val="1_1"/>
</p:tagLst>
</file>

<file path=ppt/tags/tag365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52_15*a*1"/>
  <p:tag name="KSO_WM_TEMPLATE_CATEGORY" val="custom"/>
  <p:tag name="KSO_WM_TEMPLATE_INDEX" val="20229152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观看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52_15*b*1"/>
  <p:tag name="KSO_WM_TEMPLATE_CATEGORY" val="custom"/>
  <p:tag name="KSO_WM_TEMPLATE_INDEX" val="20229152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ID" val="custom20229152_15"/>
  <p:tag name="KSO_WM_TEMPLATE_SUBCATEGORY" val="0"/>
  <p:tag name="KSO_WM_TEMPLATE_MASTER_TYPE" val="1"/>
  <p:tag name="KSO_WM_TEMPLATE_COLOR_TYPE" val="0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29152"/>
  <p:tag name="KSO_WM_SLIDE_TYPE" val="endPage"/>
  <p:tag name="KSO_WM_SLIDE_SUBTYPE" val="pureTxt"/>
  <p:tag name="KSO_WM_SLIDE_LAYOUT" val="a_b"/>
  <p:tag name="KSO_WM_SLIDE_LAYOUT_CNT" val="1_1"/>
</p:tagLst>
</file>

<file path=ppt/tags/tag368.xml><?xml version="1.0" encoding="utf-8"?>
<p:tagLst xmlns:p="http://schemas.openxmlformats.org/presentationml/2006/main">
  <p:tag name="commondata" val="eyJoZGlkIjoiNGY1NDRiY2VjNjhjZThjZGMwYWM4OTRmMjExMDU2ZDIifQ==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8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87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4">
      <a:dk1>
        <a:srgbClr val="000000"/>
      </a:dk1>
      <a:lt1>
        <a:srgbClr val="FFFFFF"/>
      </a:lt1>
      <a:dk2>
        <a:srgbClr val="030407"/>
      </a:dk2>
      <a:lt2>
        <a:srgbClr val="141A2E"/>
      </a:lt2>
      <a:accent1>
        <a:srgbClr val="6C38FF"/>
      </a:accent1>
      <a:accent2>
        <a:srgbClr val="1CFE96"/>
      </a:accent2>
      <a:accent3>
        <a:srgbClr val="0044ED"/>
      </a:accent3>
      <a:accent4>
        <a:srgbClr val="6C38FF"/>
      </a:accent4>
      <a:accent5>
        <a:srgbClr val="1CFE96"/>
      </a:accent5>
      <a:accent6>
        <a:srgbClr val="0044ED"/>
      </a:accent6>
      <a:hlink>
        <a:srgbClr val="0563C1"/>
      </a:hlink>
      <a:folHlink>
        <a:srgbClr val="954D72"/>
      </a:folHlink>
    </a:clrScheme>
    <a:fontScheme name="汉仪刚艺体-雅酷黑">
      <a:majorFont>
        <a:latin typeface="Arial"/>
        <a:ea typeface="汉仪刚艺体-85W"/>
        <a:cs typeface=""/>
      </a:majorFont>
      <a:minorFont>
        <a:latin typeface="Arial"/>
        <a:ea typeface="汉仪雅酷黑 65W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演示</Application>
  <PresentationFormat>宽屏</PresentationFormat>
  <Paragraphs>207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</vt:lpstr>
      <vt:lpstr>微软雅黑</vt:lpstr>
      <vt:lpstr>汉仪雅酷黑 65W</vt:lpstr>
      <vt:lpstr>黑体</vt:lpstr>
      <vt:lpstr>汉仪刚艺体-85W</vt:lpstr>
      <vt:lpstr>Wingdings</vt:lpstr>
      <vt:lpstr>Arial Black</vt:lpstr>
      <vt:lpstr>Bahnschrift</vt:lpstr>
      <vt:lpstr>汉仪雅酷黑 65W</vt:lpstr>
      <vt:lpstr>WPS</vt:lpstr>
      <vt:lpstr>Office 主题​​</vt:lpstr>
      <vt:lpstr>技术原型迭代评审</vt:lpstr>
      <vt:lpstr>PowerPoint 演示文稿</vt:lpstr>
      <vt:lpstr>单击此处添加文本具体内容</vt:lpstr>
      <vt:lpstr>PowerPoint 演示文稿</vt:lpstr>
      <vt:lpstr>PowerPoint 演示文稿</vt:lpstr>
      <vt:lpstr>PowerPoint 演示文稿</vt:lpstr>
      <vt:lpstr>技术原型解释</vt:lpstr>
      <vt:lpstr>PowerPoint 演示文稿</vt:lpstr>
      <vt:lpstr>PowerPoint 演示文稿</vt:lpstr>
      <vt:lpstr>PowerPoint 演示文稿</vt:lpstr>
      <vt:lpstr>PowerPoint 演示文稿</vt:lpstr>
      <vt:lpstr>软件架构阐释</vt:lpstr>
      <vt:lpstr>PowerPoint 演示文稿</vt:lpstr>
      <vt:lpstr>PowerPoint 演示文稿</vt:lpstr>
      <vt:lpstr>核心算法设计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王熠笑</dc:creator>
  <cp:lastModifiedBy>王熠笑</cp:lastModifiedBy>
  <cp:revision>3</cp:revision>
  <dcterms:created xsi:type="dcterms:W3CDTF">2023-08-09T12:44:00Z</dcterms:created>
  <dcterms:modified xsi:type="dcterms:W3CDTF">2024-05-13T16:09:30Z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