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1"/>
  </p:notesMasterIdLst>
  <p:handoutMasterIdLst>
    <p:handoutMasterId r:id="rId22"/>
  </p:handoutMasterIdLst>
  <p:sldIdLst>
    <p:sldId id="256" r:id="rId2"/>
    <p:sldId id="314" r:id="rId3"/>
    <p:sldId id="257" r:id="rId4"/>
    <p:sldId id="319" r:id="rId5"/>
    <p:sldId id="260" r:id="rId6"/>
    <p:sldId id="316" r:id="rId7"/>
    <p:sldId id="266" r:id="rId8"/>
    <p:sldId id="317" r:id="rId9"/>
    <p:sldId id="318" r:id="rId10"/>
    <p:sldId id="320" r:id="rId11"/>
    <p:sldId id="321" r:id="rId12"/>
    <p:sldId id="322" r:id="rId13"/>
    <p:sldId id="323" r:id="rId14"/>
    <p:sldId id="324" r:id="rId15"/>
    <p:sldId id="325" r:id="rId16"/>
    <p:sldId id="326" r:id="rId17"/>
    <p:sldId id="328" r:id="rId18"/>
    <p:sldId id="259" r:id="rId19"/>
    <p:sldId id="315" r:id="rId20"/>
  </p:sldIdLst>
  <p:sldSz cx="9144000" cy="5143500" type="screen16x9"/>
  <p:notesSz cx="6858000" cy="9144000"/>
  <p:embeddedFontLst>
    <p:embeddedFont>
      <p:font typeface="Bebas Neue" panose="020B0604020202020204" charset="0"/>
      <p:regular r:id="rId23"/>
    </p:embeddedFont>
    <p:embeddedFont>
      <p:font typeface="Open Sans" panose="020B0604020202020204" charset="0"/>
      <p:regular r:id="rId24"/>
      <p:bold r:id="rId25"/>
      <p:italic r:id="rId26"/>
      <p:boldItalic r:id="rId27"/>
    </p:embeddedFont>
    <p:embeddedFont>
      <p:font typeface="Krona One" panose="020B0604020202020204" charset="0"/>
      <p:regular r:id="rId28"/>
    </p:embeddedFont>
    <p:embeddedFont>
      <p:font typeface="Montserrat" panose="02000505000000020004" pitchFamily="2" charset="0"/>
      <p:regular r:id="rId29"/>
      <p:bold r:id="rId30"/>
      <p:italic r:id="rId31"/>
      <p:boldItalic r:id="rId32"/>
    </p:embeddedFont>
    <p:embeddedFont>
      <p:font typeface="La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A634D40-34EA-43B1-8EE8-C10DACA4529D}">
          <p14:sldIdLst>
            <p14:sldId id="256"/>
          </p14:sldIdLst>
        </p14:section>
        <p14:section name="BAB 1" id="{B19667DB-7B53-4EDB-A0C4-35341CEBBC5E}">
          <p14:sldIdLst>
            <p14:sldId id="314"/>
            <p14:sldId id="257"/>
            <p14:sldId id="319"/>
          </p14:sldIdLst>
        </p14:section>
        <p14:section name="BAB 2" id="{71FA0C85-26A7-44AE-AADC-1FAC0330D06E}">
          <p14:sldIdLst>
            <p14:sldId id="260"/>
            <p14:sldId id="316"/>
            <p14:sldId id="266"/>
            <p14:sldId id="317"/>
            <p14:sldId id="318"/>
            <p14:sldId id="320"/>
            <p14:sldId id="321"/>
            <p14:sldId id="322"/>
            <p14:sldId id="323"/>
            <p14:sldId id="324"/>
            <p14:sldId id="325"/>
            <p14:sldId id="326"/>
            <p14:sldId id="328"/>
            <p14:sldId id="259"/>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40"/>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F1B429-4373-42C9-932E-DE821A6B83B3}">
  <a:tblStyle styleId="{7BF1B429-4373-42C9-932E-DE821A6B83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4660"/>
  </p:normalViewPr>
  <p:slideViewPr>
    <p:cSldViewPr snapToGrid="0">
      <p:cViewPr varScale="1">
        <p:scale>
          <a:sx n="88" d="100"/>
          <a:sy n="88" d="100"/>
        </p:scale>
        <p:origin x="960" y="336"/>
      </p:cViewPr>
      <p:guideLst/>
    </p:cSldViewPr>
  </p:slideViewPr>
  <p:notesTextViewPr>
    <p:cViewPr>
      <p:scale>
        <a:sx n="1" d="1"/>
        <a:sy n="1" d="1"/>
      </p:scale>
      <p:origin x="0" y="0"/>
    </p:cViewPr>
  </p:notesTextViewPr>
  <p:notesViewPr>
    <p:cSldViewPr snapToGrid="0">
      <p:cViewPr varScale="1">
        <p:scale>
          <a:sx n="51" d="100"/>
          <a:sy n="51" d="100"/>
        </p:scale>
        <p:origin x="26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15BFB1-637D-0A4E-5819-37DC8DC68C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855F8744-70BE-6DE8-1C6B-0D6872B25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5F0AA-936C-43CF-829E-9A59AF833650}" type="datetimeFigureOut">
              <a:rPr lang="en-ID" smtClean="0"/>
              <a:t>6/25/2023</a:t>
            </a:fld>
            <a:endParaRPr lang="en-ID"/>
          </a:p>
        </p:txBody>
      </p:sp>
      <p:sp>
        <p:nvSpPr>
          <p:cNvPr id="4" name="Footer Placeholder 3">
            <a:extLst>
              <a:ext uri="{FF2B5EF4-FFF2-40B4-BE49-F238E27FC236}">
                <a16:creationId xmlns:a16="http://schemas.microsoft.com/office/drawing/2014/main" id="{C7C3B3FD-98CE-C30E-5E18-4387491632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9F8E553E-E0C8-A664-7A4B-B8B678D8EA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E0199-F950-4EE2-8E7C-8CC9910C000C}" type="slidenum">
              <a:rPr lang="en-ID" smtClean="0"/>
              <a:t>‹#›</a:t>
            </a:fld>
            <a:endParaRPr lang="en-ID"/>
          </a:p>
        </p:txBody>
      </p:sp>
    </p:spTree>
    <p:extLst>
      <p:ext uri="{BB962C8B-B14F-4D97-AF65-F5344CB8AC3E}">
        <p14:creationId xmlns:p14="http://schemas.microsoft.com/office/powerpoint/2010/main" val="1080482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4b65433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4b65433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3690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870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7896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9717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391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4b8edf1b8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4b8edf1b8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0531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3198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4b8edf1b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4b8ed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4b8edf1b8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4b8edf1b8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28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4b8edf1b8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4b8edf1b8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9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4b8edf1b8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4b8edf1b8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14b8edf1b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14b8edf1b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876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4b8edf1b8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4b8edf1b8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1998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1343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9c63a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9c63a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112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747000"/>
            <a:ext cx="3750900" cy="2624400"/>
          </a:xfrm>
          <a:prstGeom prst="rect">
            <a:avLst/>
          </a:prstGeom>
          <a:effectLst>
            <a:outerShdw blurRad="500063" dist="142875" dir="2400000" algn="bl" rotWithShape="0">
              <a:srgbClr val="000000">
                <a:alpha val="50000"/>
              </a:srgbClr>
            </a:outerShdw>
          </a:effectLst>
        </p:spPr>
        <p:txBody>
          <a:bodyPr spcFirstLastPara="1" wrap="square" lIns="0" tIns="0" rIns="0" bIns="0" anchor="ctr" anchorCtr="0">
            <a:noAutofit/>
          </a:bodyPr>
          <a:lstStyle>
            <a:lvl1pPr lvl="0">
              <a:lnSpc>
                <a:spcPct val="90000"/>
              </a:lnSpc>
              <a:spcBef>
                <a:spcPts val="0"/>
              </a:spcBef>
              <a:spcAft>
                <a:spcPts val="0"/>
              </a:spcAft>
              <a:buSzPts val="48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39250" y="3624800"/>
            <a:ext cx="3750900" cy="366300"/>
          </a:xfrm>
          <a:prstGeom prst="rect">
            <a:avLst/>
          </a:prstGeom>
          <a:noFill/>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BLANK_1_1_1_2_1">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720000" y="2423313"/>
            <a:ext cx="233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5"/>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5"/>
          <p:cNvSpPr txBox="1">
            <a:spLocks noGrp="1"/>
          </p:cNvSpPr>
          <p:nvPr>
            <p:ph type="title" idx="2"/>
          </p:nvPr>
        </p:nvSpPr>
        <p:spPr>
          <a:xfrm>
            <a:off x="3403800" y="2423313"/>
            <a:ext cx="233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5"/>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5"/>
          <p:cNvSpPr txBox="1">
            <a:spLocks noGrp="1"/>
          </p:cNvSpPr>
          <p:nvPr>
            <p:ph type="title" idx="4"/>
          </p:nvPr>
        </p:nvSpPr>
        <p:spPr>
          <a:xfrm>
            <a:off x="6087600" y="2423313"/>
            <a:ext cx="233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5"/>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5"/>
          <p:cNvSpPr txBox="1">
            <a:spLocks noGrp="1"/>
          </p:cNvSpPr>
          <p:nvPr>
            <p:ph type="title" idx="6"/>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8"/>
        <p:cNvGrpSpPr/>
        <p:nvPr/>
      </p:nvGrpSpPr>
      <p:grpSpPr>
        <a:xfrm>
          <a:off x="0" y="0"/>
          <a:ext cx="0" cy="0"/>
          <a:chOff x="0" y="0"/>
          <a:chExt cx="0" cy="0"/>
        </a:xfrm>
      </p:grpSpPr>
      <p:sp>
        <p:nvSpPr>
          <p:cNvPr id="259" name="Google Shape;259;p31"/>
          <p:cNvSpPr/>
          <p:nvPr/>
        </p:nvSpPr>
        <p:spPr>
          <a:xfrm>
            <a:off x="-956700" y="3100800"/>
            <a:ext cx="1931700" cy="24015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42075" y="4272950"/>
            <a:ext cx="1931700" cy="13818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7443400" y="-1878925"/>
            <a:ext cx="3171900" cy="31719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   </a:t>
            </a:r>
            <a:endParaRPr>
              <a:solidFill>
                <a:schemeClr val="lt2"/>
              </a:solidFill>
            </a:endParaRPr>
          </a:p>
        </p:txBody>
      </p:sp>
      <p:sp>
        <p:nvSpPr>
          <p:cNvPr id="262" name="Google Shape;262;p31"/>
          <p:cNvSpPr/>
          <p:nvPr/>
        </p:nvSpPr>
        <p:spPr>
          <a:xfrm>
            <a:off x="8014900" y="-1878925"/>
            <a:ext cx="2511000" cy="2511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   </a:t>
            </a:r>
            <a:endParaRPr>
              <a:solidFill>
                <a:schemeClr val="dk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3"/>
        <p:cNvGrpSpPr/>
        <p:nvPr/>
      </p:nvGrpSpPr>
      <p:grpSpPr>
        <a:xfrm>
          <a:off x="0" y="0"/>
          <a:ext cx="0" cy="0"/>
          <a:chOff x="0" y="0"/>
          <a:chExt cx="0" cy="0"/>
        </a:xfrm>
      </p:grpSpPr>
      <p:sp>
        <p:nvSpPr>
          <p:cNvPr id="264" name="Google Shape;264;p32"/>
          <p:cNvSpPr/>
          <p:nvPr/>
        </p:nvSpPr>
        <p:spPr>
          <a:xfrm>
            <a:off x="8496625" y="3194950"/>
            <a:ext cx="1931700" cy="24015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7543825" y="4474675"/>
            <a:ext cx="1931700" cy="13818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1014825" y="-1589825"/>
            <a:ext cx="2511000" cy="2511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   </a:t>
            </a:r>
            <a:endParaRPr>
              <a:solidFill>
                <a:schemeClr val="dk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67"/>
        <p:cNvGrpSpPr/>
        <p:nvPr/>
      </p:nvGrpSpPr>
      <p:grpSpPr>
        <a:xfrm>
          <a:off x="0" y="0"/>
          <a:ext cx="0" cy="0"/>
          <a:chOff x="0" y="0"/>
          <a:chExt cx="0" cy="0"/>
        </a:xfrm>
      </p:grpSpPr>
      <p:sp>
        <p:nvSpPr>
          <p:cNvPr id="268" name="Google Shape;268;p33"/>
          <p:cNvSpPr/>
          <p:nvPr/>
        </p:nvSpPr>
        <p:spPr>
          <a:xfrm>
            <a:off x="5310200" y="-1894775"/>
            <a:ext cx="3981900" cy="24015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605100" y="4642750"/>
            <a:ext cx="3481500" cy="13818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8" name="Google Shape;18;p3"/>
          <p:cNvSpPr txBox="1">
            <a:spLocks noGrp="1"/>
          </p:cNvSpPr>
          <p:nvPr>
            <p:ph type="title"/>
          </p:nvPr>
        </p:nvSpPr>
        <p:spPr>
          <a:xfrm>
            <a:off x="1305950" y="2158100"/>
            <a:ext cx="3636600" cy="1246200"/>
          </a:xfrm>
          <a:prstGeom prst="rect">
            <a:avLst/>
          </a:prstGeom>
        </p:spPr>
        <p:txBody>
          <a:bodyPr spcFirstLastPara="1" wrap="square" lIns="0" tIns="0" rIns="0" bIns="0" anchor="t"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1305950" y="1312600"/>
            <a:ext cx="1108800" cy="664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305950" y="3404300"/>
            <a:ext cx="4217700" cy="42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0000" y="536700"/>
            <a:ext cx="7704000" cy="514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4"/>
          <p:cNvSpPr txBox="1">
            <a:spLocks noGrp="1"/>
          </p:cNvSpPr>
          <p:nvPr>
            <p:ph type="body" idx="1"/>
          </p:nvPr>
        </p:nvSpPr>
        <p:spPr>
          <a:xfrm>
            <a:off x="720000" y="1270725"/>
            <a:ext cx="7704000" cy="3298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Font typeface="Open Sans"/>
              <a:buAutoNum type="arabicPeriod"/>
              <a:defRPr sz="1000"/>
            </a:lvl1pPr>
            <a:lvl2pPr marL="914400" lvl="1" indent="-317500" rtl="0">
              <a:lnSpc>
                <a:spcPct val="115000"/>
              </a:lnSpc>
              <a:spcBef>
                <a:spcPts val="0"/>
              </a:spcBef>
              <a:spcAft>
                <a:spcPts val="0"/>
              </a:spcAft>
              <a:buClr>
                <a:srgbClr val="434343"/>
              </a:buClr>
              <a:buSzPts val="1400"/>
              <a:buFont typeface="Open Sans"/>
              <a:buAutoNum type="alphaLcPeriod"/>
              <a:defRPr/>
            </a:lvl2pPr>
            <a:lvl3pPr marL="1371600" lvl="2" indent="-317500" rtl="0">
              <a:lnSpc>
                <a:spcPct val="115000"/>
              </a:lnSpc>
              <a:spcBef>
                <a:spcPts val="0"/>
              </a:spcBef>
              <a:spcAft>
                <a:spcPts val="0"/>
              </a:spcAft>
              <a:buClr>
                <a:srgbClr val="434343"/>
              </a:buClr>
              <a:buSzPts val="1400"/>
              <a:buFont typeface="Open Sans"/>
              <a:buAutoNum type="romanLcPeriod"/>
              <a:defRPr/>
            </a:lvl3pPr>
            <a:lvl4pPr marL="1828800" lvl="3" indent="-317500" rtl="0">
              <a:lnSpc>
                <a:spcPct val="115000"/>
              </a:lnSpc>
              <a:spcBef>
                <a:spcPts val="0"/>
              </a:spcBef>
              <a:spcAft>
                <a:spcPts val="0"/>
              </a:spcAft>
              <a:buClr>
                <a:srgbClr val="434343"/>
              </a:buClr>
              <a:buSzPts val="1400"/>
              <a:buFont typeface="Open Sans"/>
              <a:buAutoNum type="arabicPeriod"/>
              <a:defRPr/>
            </a:lvl4pPr>
            <a:lvl5pPr marL="2286000" lvl="4" indent="-317500" rtl="0">
              <a:lnSpc>
                <a:spcPct val="115000"/>
              </a:lnSpc>
              <a:spcBef>
                <a:spcPts val="0"/>
              </a:spcBef>
              <a:spcAft>
                <a:spcPts val="0"/>
              </a:spcAft>
              <a:buClr>
                <a:srgbClr val="434343"/>
              </a:buClr>
              <a:buSzPts val="1400"/>
              <a:buFont typeface="Open Sans"/>
              <a:buAutoNum type="alphaLcPeriod"/>
              <a:defRPr/>
            </a:lvl5pPr>
            <a:lvl6pPr marL="2743200" lvl="5" indent="-317500" rtl="0">
              <a:lnSpc>
                <a:spcPct val="115000"/>
              </a:lnSpc>
              <a:spcBef>
                <a:spcPts val="0"/>
              </a:spcBef>
              <a:spcAft>
                <a:spcPts val="0"/>
              </a:spcAft>
              <a:buClr>
                <a:srgbClr val="434343"/>
              </a:buClr>
              <a:buSzPts val="1400"/>
              <a:buFont typeface="Open Sans"/>
              <a:buAutoNum type="romanLcPeriod"/>
              <a:defRPr/>
            </a:lvl6pPr>
            <a:lvl7pPr marL="3200400" lvl="6" indent="-317500" rtl="0">
              <a:lnSpc>
                <a:spcPct val="115000"/>
              </a:lnSpc>
              <a:spcBef>
                <a:spcPts val="0"/>
              </a:spcBef>
              <a:spcAft>
                <a:spcPts val="0"/>
              </a:spcAft>
              <a:buClr>
                <a:srgbClr val="434343"/>
              </a:buClr>
              <a:buSzPts val="1400"/>
              <a:buFont typeface="Open Sans"/>
              <a:buAutoNum type="arabicPeriod"/>
              <a:defRPr/>
            </a:lvl7pPr>
            <a:lvl8pPr marL="3657600" lvl="7" indent="-317500" rtl="0">
              <a:lnSpc>
                <a:spcPct val="115000"/>
              </a:lnSpc>
              <a:spcBef>
                <a:spcPts val="0"/>
              </a:spcBef>
              <a:spcAft>
                <a:spcPts val="0"/>
              </a:spcAft>
              <a:buClr>
                <a:srgbClr val="434343"/>
              </a:buClr>
              <a:buSzPts val="1400"/>
              <a:buFont typeface="Open Sans"/>
              <a:buAutoNum type="alphaLcPeriod"/>
              <a:defRPr/>
            </a:lvl8pPr>
            <a:lvl9pPr marL="4114800" lvl="8" indent="-317500" rtl="0">
              <a:lnSpc>
                <a:spcPct val="115000"/>
              </a:lnSpc>
              <a:spcBef>
                <a:spcPts val="0"/>
              </a:spcBef>
              <a:spcAft>
                <a:spcPts val="0"/>
              </a:spcAft>
              <a:buClr>
                <a:srgbClr val="434343"/>
              </a:buClr>
              <a:buSzPts val="1400"/>
              <a:buFont typeface="Open Sans"/>
              <a:buAutoNum type="romanLcPeriod"/>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3" name="Google Shape;33;p5"/>
          <p:cNvSpPr txBox="1">
            <a:spLocks noGrp="1"/>
          </p:cNvSpPr>
          <p:nvPr>
            <p:ph type="subTitle" idx="1"/>
          </p:nvPr>
        </p:nvSpPr>
        <p:spPr>
          <a:xfrm>
            <a:off x="2096225" y="2281150"/>
            <a:ext cx="2432700" cy="424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Montserrat"/>
              <a:buNone/>
              <a:defRPr sz="2000">
                <a:solidFill>
                  <a:schemeClr val="lt2"/>
                </a:solidFill>
                <a:latin typeface="Krona One"/>
                <a:ea typeface="Krona One"/>
                <a:cs typeface="Krona One"/>
                <a:sym typeface="Krona One"/>
              </a:defRPr>
            </a:lvl1pPr>
            <a:lvl2pPr lvl="1" algn="ctr">
              <a:lnSpc>
                <a:spcPct val="100000"/>
              </a:lnSpc>
              <a:spcBef>
                <a:spcPts val="0"/>
              </a:spcBef>
              <a:spcAft>
                <a:spcPts val="0"/>
              </a:spcAft>
              <a:buSzPts val="2500"/>
              <a:buFont typeface="Montserrat"/>
              <a:buNone/>
              <a:defRPr sz="2500">
                <a:latin typeface="Montserrat"/>
                <a:ea typeface="Montserrat"/>
                <a:cs typeface="Montserrat"/>
                <a:sym typeface="Montserrat"/>
              </a:defRPr>
            </a:lvl2pPr>
            <a:lvl3pPr lvl="2" algn="ctr">
              <a:lnSpc>
                <a:spcPct val="100000"/>
              </a:lnSpc>
              <a:spcBef>
                <a:spcPts val="0"/>
              </a:spcBef>
              <a:spcAft>
                <a:spcPts val="0"/>
              </a:spcAft>
              <a:buSzPts val="2500"/>
              <a:buFont typeface="Montserrat"/>
              <a:buNone/>
              <a:defRPr sz="2500">
                <a:latin typeface="Montserrat"/>
                <a:ea typeface="Montserrat"/>
                <a:cs typeface="Montserrat"/>
                <a:sym typeface="Montserrat"/>
              </a:defRPr>
            </a:lvl3pPr>
            <a:lvl4pPr lvl="3" algn="ctr">
              <a:lnSpc>
                <a:spcPct val="100000"/>
              </a:lnSpc>
              <a:spcBef>
                <a:spcPts val="0"/>
              </a:spcBef>
              <a:spcAft>
                <a:spcPts val="0"/>
              </a:spcAft>
              <a:buSzPts val="2500"/>
              <a:buFont typeface="Montserrat"/>
              <a:buNone/>
              <a:defRPr sz="2500">
                <a:latin typeface="Montserrat"/>
                <a:ea typeface="Montserrat"/>
                <a:cs typeface="Montserrat"/>
                <a:sym typeface="Montserrat"/>
              </a:defRPr>
            </a:lvl4pPr>
            <a:lvl5pPr lvl="4" algn="ctr">
              <a:lnSpc>
                <a:spcPct val="100000"/>
              </a:lnSpc>
              <a:spcBef>
                <a:spcPts val="0"/>
              </a:spcBef>
              <a:spcAft>
                <a:spcPts val="0"/>
              </a:spcAft>
              <a:buSzPts val="2500"/>
              <a:buFont typeface="Montserrat"/>
              <a:buNone/>
              <a:defRPr sz="2500">
                <a:latin typeface="Montserrat"/>
                <a:ea typeface="Montserrat"/>
                <a:cs typeface="Montserrat"/>
                <a:sym typeface="Montserrat"/>
              </a:defRPr>
            </a:lvl5pPr>
            <a:lvl6pPr lvl="5" algn="ctr">
              <a:lnSpc>
                <a:spcPct val="100000"/>
              </a:lnSpc>
              <a:spcBef>
                <a:spcPts val="0"/>
              </a:spcBef>
              <a:spcAft>
                <a:spcPts val="0"/>
              </a:spcAft>
              <a:buSzPts val="2500"/>
              <a:buFont typeface="Montserrat"/>
              <a:buNone/>
              <a:defRPr sz="2500">
                <a:latin typeface="Montserrat"/>
                <a:ea typeface="Montserrat"/>
                <a:cs typeface="Montserrat"/>
                <a:sym typeface="Montserrat"/>
              </a:defRPr>
            </a:lvl6pPr>
            <a:lvl7pPr lvl="6" algn="ctr">
              <a:lnSpc>
                <a:spcPct val="100000"/>
              </a:lnSpc>
              <a:spcBef>
                <a:spcPts val="0"/>
              </a:spcBef>
              <a:spcAft>
                <a:spcPts val="0"/>
              </a:spcAft>
              <a:buSzPts val="2500"/>
              <a:buFont typeface="Montserrat"/>
              <a:buNone/>
              <a:defRPr sz="2500">
                <a:latin typeface="Montserrat"/>
                <a:ea typeface="Montserrat"/>
                <a:cs typeface="Montserrat"/>
                <a:sym typeface="Montserrat"/>
              </a:defRPr>
            </a:lvl7pPr>
            <a:lvl8pPr lvl="7" algn="ctr">
              <a:lnSpc>
                <a:spcPct val="100000"/>
              </a:lnSpc>
              <a:spcBef>
                <a:spcPts val="0"/>
              </a:spcBef>
              <a:spcAft>
                <a:spcPts val="0"/>
              </a:spcAft>
              <a:buSzPts val="2500"/>
              <a:buFont typeface="Montserrat"/>
              <a:buNone/>
              <a:defRPr sz="2500">
                <a:latin typeface="Montserrat"/>
                <a:ea typeface="Montserrat"/>
                <a:cs typeface="Montserrat"/>
                <a:sym typeface="Montserrat"/>
              </a:defRPr>
            </a:lvl8pPr>
            <a:lvl9pPr lvl="8" algn="ctr">
              <a:lnSpc>
                <a:spcPct val="100000"/>
              </a:lnSpc>
              <a:spcBef>
                <a:spcPts val="0"/>
              </a:spcBef>
              <a:spcAft>
                <a:spcPts val="0"/>
              </a:spcAft>
              <a:buSzPts val="2500"/>
              <a:buFont typeface="Montserrat"/>
              <a:buNone/>
              <a:defRPr sz="2500">
                <a:latin typeface="Montserrat"/>
                <a:ea typeface="Montserrat"/>
                <a:cs typeface="Montserrat"/>
                <a:sym typeface="Montserrat"/>
              </a:defRPr>
            </a:lvl9pPr>
          </a:lstStyle>
          <a:p>
            <a:endParaRPr/>
          </a:p>
        </p:txBody>
      </p:sp>
      <p:sp>
        <p:nvSpPr>
          <p:cNvPr id="34" name="Google Shape;34;p5"/>
          <p:cNvSpPr txBox="1">
            <a:spLocks noGrp="1"/>
          </p:cNvSpPr>
          <p:nvPr>
            <p:ph type="subTitle" idx="2"/>
          </p:nvPr>
        </p:nvSpPr>
        <p:spPr>
          <a:xfrm>
            <a:off x="5843519" y="2281150"/>
            <a:ext cx="2432700" cy="42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Montserrat"/>
              <a:buNone/>
              <a:defRPr sz="2000">
                <a:solidFill>
                  <a:schemeClr val="lt2"/>
                </a:solidFill>
                <a:latin typeface="Krona One"/>
                <a:ea typeface="Krona One"/>
                <a:cs typeface="Krona One"/>
                <a:sym typeface="Krona One"/>
              </a:defRPr>
            </a:lvl1pPr>
            <a:lvl2pPr lvl="1" algn="ctr" rtl="0">
              <a:lnSpc>
                <a:spcPct val="100000"/>
              </a:lnSpc>
              <a:spcBef>
                <a:spcPts val="0"/>
              </a:spcBef>
              <a:spcAft>
                <a:spcPts val="0"/>
              </a:spcAft>
              <a:buSzPts val="2500"/>
              <a:buFont typeface="Montserrat"/>
              <a:buNone/>
              <a:defRPr sz="2500">
                <a:latin typeface="Montserrat"/>
                <a:ea typeface="Montserrat"/>
                <a:cs typeface="Montserrat"/>
                <a:sym typeface="Montserrat"/>
              </a:defRPr>
            </a:lvl2pPr>
            <a:lvl3pPr lvl="2" algn="ctr" rtl="0">
              <a:lnSpc>
                <a:spcPct val="100000"/>
              </a:lnSpc>
              <a:spcBef>
                <a:spcPts val="0"/>
              </a:spcBef>
              <a:spcAft>
                <a:spcPts val="0"/>
              </a:spcAft>
              <a:buSzPts val="2500"/>
              <a:buFont typeface="Montserrat"/>
              <a:buNone/>
              <a:defRPr sz="2500">
                <a:latin typeface="Montserrat"/>
                <a:ea typeface="Montserrat"/>
                <a:cs typeface="Montserrat"/>
                <a:sym typeface="Montserrat"/>
              </a:defRPr>
            </a:lvl3pPr>
            <a:lvl4pPr lvl="3" algn="ctr" rtl="0">
              <a:lnSpc>
                <a:spcPct val="100000"/>
              </a:lnSpc>
              <a:spcBef>
                <a:spcPts val="0"/>
              </a:spcBef>
              <a:spcAft>
                <a:spcPts val="0"/>
              </a:spcAft>
              <a:buSzPts val="2500"/>
              <a:buFont typeface="Montserrat"/>
              <a:buNone/>
              <a:defRPr sz="2500">
                <a:latin typeface="Montserrat"/>
                <a:ea typeface="Montserrat"/>
                <a:cs typeface="Montserrat"/>
                <a:sym typeface="Montserrat"/>
              </a:defRPr>
            </a:lvl4pPr>
            <a:lvl5pPr lvl="4" algn="ctr" rtl="0">
              <a:lnSpc>
                <a:spcPct val="100000"/>
              </a:lnSpc>
              <a:spcBef>
                <a:spcPts val="0"/>
              </a:spcBef>
              <a:spcAft>
                <a:spcPts val="0"/>
              </a:spcAft>
              <a:buSzPts val="2500"/>
              <a:buFont typeface="Montserrat"/>
              <a:buNone/>
              <a:defRPr sz="2500">
                <a:latin typeface="Montserrat"/>
                <a:ea typeface="Montserrat"/>
                <a:cs typeface="Montserrat"/>
                <a:sym typeface="Montserrat"/>
              </a:defRPr>
            </a:lvl5pPr>
            <a:lvl6pPr lvl="5" algn="ctr" rtl="0">
              <a:lnSpc>
                <a:spcPct val="100000"/>
              </a:lnSpc>
              <a:spcBef>
                <a:spcPts val="0"/>
              </a:spcBef>
              <a:spcAft>
                <a:spcPts val="0"/>
              </a:spcAft>
              <a:buSzPts val="2500"/>
              <a:buFont typeface="Montserrat"/>
              <a:buNone/>
              <a:defRPr sz="2500">
                <a:latin typeface="Montserrat"/>
                <a:ea typeface="Montserrat"/>
                <a:cs typeface="Montserrat"/>
                <a:sym typeface="Montserrat"/>
              </a:defRPr>
            </a:lvl6pPr>
            <a:lvl7pPr lvl="6" algn="ctr" rtl="0">
              <a:lnSpc>
                <a:spcPct val="100000"/>
              </a:lnSpc>
              <a:spcBef>
                <a:spcPts val="0"/>
              </a:spcBef>
              <a:spcAft>
                <a:spcPts val="0"/>
              </a:spcAft>
              <a:buSzPts val="2500"/>
              <a:buFont typeface="Montserrat"/>
              <a:buNone/>
              <a:defRPr sz="2500">
                <a:latin typeface="Montserrat"/>
                <a:ea typeface="Montserrat"/>
                <a:cs typeface="Montserrat"/>
                <a:sym typeface="Montserrat"/>
              </a:defRPr>
            </a:lvl7pPr>
            <a:lvl8pPr lvl="7" algn="ctr" rtl="0">
              <a:lnSpc>
                <a:spcPct val="100000"/>
              </a:lnSpc>
              <a:spcBef>
                <a:spcPts val="0"/>
              </a:spcBef>
              <a:spcAft>
                <a:spcPts val="0"/>
              </a:spcAft>
              <a:buSzPts val="2500"/>
              <a:buFont typeface="Montserrat"/>
              <a:buNone/>
              <a:defRPr sz="2500">
                <a:latin typeface="Montserrat"/>
                <a:ea typeface="Montserrat"/>
                <a:cs typeface="Montserrat"/>
                <a:sym typeface="Montserrat"/>
              </a:defRPr>
            </a:lvl8pPr>
            <a:lvl9pPr lvl="8" algn="ctr" rtl="0">
              <a:lnSpc>
                <a:spcPct val="100000"/>
              </a:lnSpc>
              <a:spcBef>
                <a:spcPts val="0"/>
              </a:spcBef>
              <a:spcAft>
                <a:spcPts val="0"/>
              </a:spcAft>
              <a:buSzPts val="2500"/>
              <a:buFont typeface="Montserrat"/>
              <a:buNone/>
              <a:defRPr sz="2500">
                <a:latin typeface="Montserrat"/>
                <a:ea typeface="Montserrat"/>
                <a:cs typeface="Montserrat"/>
                <a:sym typeface="Montserrat"/>
              </a:defRPr>
            </a:lvl9pPr>
          </a:lstStyle>
          <a:p>
            <a:endParaRPr/>
          </a:p>
        </p:txBody>
      </p:sp>
      <p:sp>
        <p:nvSpPr>
          <p:cNvPr id="35" name="Google Shape;35;p5"/>
          <p:cNvSpPr txBox="1">
            <a:spLocks noGrp="1"/>
          </p:cNvSpPr>
          <p:nvPr>
            <p:ph type="subTitle" idx="3"/>
          </p:nvPr>
        </p:nvSpPr>
        <p:spPr>
          <a:xfrm>
            <a:off x="2096225" y="2687125"/>
            <a:ext cx="2432700" cy="106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subTitle" idx="4"/>
          </p:nvPr>
        </p:nvSpPr>
        <p:spPr>
          <a:xfrm>
            <a:off x="5843525" y="2687125"/>
            <a:ext cx="2432700" cy="106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title"/>
          </p:nvPr>
        </p:nvSpPr>
        <p:spPr>
          <a:xfrm>
            <a:off x="715100" y="535000"/>
            <a:ext cx="7713900" cy="10662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388100" y="1230825"/>
            <a:ext cx="6827700" cy="2605500"/>
          </a:xfrm>
          <a:prstGeom prst="rect">
            <a:avLst/>
          </a:prstGeom>
        </p:spPr>
        <p:txBody>
          <a:bodyPr spcFirstLastPara="1" wrap="square" lIns="0" tIns="0" rIns="0" bIns="0" anchor="ctr" anchorCtr="0">
            <a:noAutofit/>
          </a:bodyPr>
          <a:lstStyle>
            <a:lvl1pPr lvl="0">
              <a:spcBef>
                <a:spcPts val="0"/>
              </a:spcBef>
              <a:spcAft>
                <a:spcPts val="0"/>
              </a:spcAft>
              <a:buSzPts val="48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720000" y="942700"/>
            <a:ext cx="7704000" cy="2208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1"/>
          <p:cNvSpPr txBox="1">
            <a:spLocks noGrp="1"/>
          </p:cNvSpPr>
          <p:nvPr>
            <p:ph type="subTitle" idx="1"/>
          </p:nvPr>
        </p:nvSpPr>
        <p:spPr>
          <a:xfrm>
            <a:off x="2241450" y="3498975"/>
            <a:ext cx="4661100" cy="54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1"/>
          <p:cNvSpPr/>
          <p:nvPr/>
        </p:nvSpPr>
        <p:spPr>
          <a:xfrm>
            <a:off x="7502275" y="3545325"/>
            <a:ext cx="3355200" cy="3355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4" name="Google Shape;74;p11"/>
          <p:cNvSpPr/>
          <p:nvPr/>
        </p:nvSpPr>
        <p:spPr>
          <a:xfrm>
            <a:off x="8298326" y="4341369"/>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3154025" y="3934500"/>
            <a:ext cx="3835200" cy="1935900"/>
          </a:xfrm>
          <a:prstGeom prst="roundRect">
            <a:avLst>
              <a:gd name="adj" fmla="val 23875"/>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2052475" y="4518174"/>
            <a:ext cx="3835200" cy="1935900"/>
          </a:xfrm>
          <a:prstGeom prst="roundRect">
            <a:avLst>
              <a:gd name="adj" fmla="val 22706"/>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7758600" y="-839525"/>
            <a:ext cx="3835200" cy="1493400"/>
          </a:xfrm>
          <a:prstGeom prst="roundRect">
            <a:avLst>
              <a:gd name="adj" fmla="val 33564"/>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016424" y="-1045531"/>
            <a:ext cx="1763100" cy="1763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3"/>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3"/>
        <p:cNvGrpSpPr/>
        <p:nvPr/>
      </p:nvGrpSpPr>
      <p:grpSpPr>
        <a:xfrm>
          <a:off x="0" y="0"/>
          <a:ext cx="0" cy="0"/>
          <a:chOff x="0" y="0"/>
          <a:chExt cx="0" cy="0"/>
        </a:xfrm>
      </p:grpSpPr>
      <p:sp>
        <p:nvSpPr>
          <p:cNvPr id="124" name="Google Shape;124;p17"/>
          <p:cNvSpPr txBox="1">
            <a:spLocks noGrp="1"/>
          </p:cNvSpPr>
          <p:nvPr>
            <p:ph type="subTitle" idx="1"/>
          </p:nvPr>
        </p:nvSpPr>
        <p:spPr>
          <a:xfrm>
            <a:off x="2894600" y="2674975"/>
            <a:ext cx="4521000" cy="89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7"/>
          <p:cNvSpPr txBox="1">
            <a:spLocks noGrp="1"/>
          </p:cNvSpPr>
          <p:nvPr>
            <p:ph type="title"/>
          </p:nvPr>
        </p:nvSpPr>
        <p:spPr>
          <a:xfrm>
            <a:off x="2894600" y="1602700"/>
            <a:ext cx="4341300" cy="892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57"/>
        <p:cNvGrpSpPr/>
        <p:nvPr/>
      </p:nvGrpSpPr>
      <p:grpSpPr>
        <a:xfrm>
          <a:off x="0" y="0"/>
          <a:ext cx="0" cy="0"/>
          <a:chOff x="0" y="0"/>
          <a:chExt cx="0" cy="0"/>
        </a:xfrm>
      </p:grpSpPr>
      <p:sp>
        <p:nvSpPr>
          <p:cNvPr id="158" name="Google Shape;158;p22"/>
          <p:cNvSpPr/>
          <p:nvPr/>
        </p:nvSpPr>
        <p:spPr>
          <a:xfrm>
            <a:off x="7338100" y="4540350"/>
            <a:ext cx="3071100" cy="1882800"/>
          </a:xfrm>
          <a:prstGeom prst="roundRect">
            <a:avLst>
              <a:gd name="adj" fmla="val 32126"/>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txBox="1">
            <a:spLocks noGrp="1"/>
          </p:cNvSpPr>
          <p:nvPr>
            <p:ph type="subTitle" idx="1"/>
          </p:nvPr>
        </p:nvSpPr>
        <p:spPr>
          <a:xfrm>
            <a:off x="3003150" y="1675363"/>
            <a:ext cx="3137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Krona One"/>
              <a:buNone/>
              <a:defRPr sz="2400">
                <a:latin typeface="Krona One"/>
                <a:ea typeface="Krona One"/>
                <a:cs typeface="Krona One"/>
                <a:sym typeface="Krona One"/>
              </a:defRPr>
            </a:lvl1pPr>
            <a:lvl2pPr lvl="1" algn="ctr" rtl="0">
              <a:lnSpc>
                <a:spcPct val="100000"/>
              </a:lnSpc>
              <a:spcBef>
                <a:spcPts val="0"/>
              </a:spcBef>
              <a:spcAft>
                <a:spcPts val="0"/>
              </a:spcAft>
              <a:buSzPts val="2400"/>
              <a:buFont typeface="Krona One"/>
              <a:buNone/>
              <a:defRPr sz="2400">
                <a:latin typeface="Krona One"/>
                <a:ea typeface="Krona One"/>
                <a:cs typeface="Krona One"/>
                <a:sym typeface="Krona One"/>
              </a:defRPr>
            </a:lvl2pPr>
            <a:lvl3pPr lvl="2" algn="ctr" rtl="0">
              <a:lnSpc>
                <a:spcPct val="100000"/>
              </a:lnSpc>
              <a:spcBef>
                <a:spcPts val="0"/>
              </a:spcBef>
              <a:spcAft>
                <a:spcPts val="0"/>
              </a:spcAft>
              <a:buSzPts val="2400"/>
              <a:buFont typeface="Krona One"/>
              <a:buNone/>
              <a:defRPr sz="2400">
                <a:latin typeface="Krona One"/>
                <a:ea typeface="Krona One"/>
                <a:cs typeface="Krona One"/>
                <a:sym typeface="Krona One"/>
              </a:defRPr>
            </a:lvl3pPr>
            <a:lvl4pPr lvl="3" algn="ctr" rtl="0">
              <a:lnSpc>
                <a:spcPct val="100000"/>
              </a:lnSpc>
              <a:spcBef>
                <a:spcPts val="0"/>
              </a:spcBef>
              <a:spcAft>
                <a:spcPts val="0"/>
              </a:spcAft>
              <a:buSzPts val="2400"/>
              <a:buFont typeface="Krona One"/>
              <a:buNone/>
              <a:defRPr sz="2400">
                <a:latin typeface="Krona One"/>
                <a:ea typeface="Krona One"/>
                <a:cs typeface="Krona One"/>
                <a:sym typeface="Krona One"/>
              </a:defRPr>
            </a:lvl4pPr>
            <a:lvl5pPr lvl="4" algn="ctr" rtl="0">
              <a:lnSpc>
                <a:spcPct val="100000"/>
              </a:lnSpc>
              <a:spcBef>
                <a:spcPts val="0"/>
              </a:spcBef>
              <a:spcAft>
                <a:spcPts val="0"/>
              </a:spcAft>
              <a:buSzPts val="2400"/>
              <a:buFont typeface="Krona One"/>
              <a:buNone/>
              <a:defRPr sz="2400">
                <a:latin typeface="Krona One"/>
                <a:ea typeface="Krona One"/>
                <a:cs typeface="Krona One"/>
                <a:sym typeface="Krona One"/>
              </a:defRPr>
            </a:lvl5pPr>
            <a:lvl6pPr lvl="5" algn="ctr" rtl="0">
              <a:lnSpc>
                <a:spcPct val="100000"/>
              </a:lnSpc>
              <a:spcBef>
                <a:spcPts val="0"/>
              </a:spcBef>
              <a:spcAft>
                <a:spcPts val="0"/>
              </a:spcAft>
              <a:buSzPts val="2400"/>
              <a:buFont typeface="Krona One"/>
              <a:buNone/>
              <a:defRPr sz="2400">
                <a:latin typeface="Krona One"/>
                <a:ea typeface="Krona One"/>
                <a:cs typeface="Krona One"/>
                <a:sym typeface="Krona One"/>
              </a:defRPr>
            </a:lvl6pPr>
            <a:lvl7pPr lvl="6" algn="ctr" rtl="0">
              <a:lnSpc>
                <a:spcPct val="100000"/>
              </a:lnSpc>
              <a:spcBef>
                <a:spcPts val="0"/>
              </a:spcBef>
              <a:spcAft>
                <a:spcPts val="0"/>
              </a:spcAft>
              <a:buSzPts val="2400"/>
              <a:buFont typeface="Krona One"/>
              <a:buNone/>
              <a:defRPr sz="2400">
                <a:latin typeface="Krona One"/>
                <a:ea typeface="Krona One"/>
                <a:cs typeface="Krona One"/>
                <a:sym typeface="Krona One"/>
              </a:defRPr>
            </a:lvl7pPr>
            <a:lvl8pPr lvl="7" algn="ctr" rtl="0">
              <a:lnSpc>
                <a:spcPct val="100000"/>
              </a:lnSpc>
              <a:spcBef>
                <a:spcPts val="0"/>
              </a:spcBef>
              <a:spcAft>
                <a:spcPts val="0"/>
              </a:spcAft>
              <a:buSzPts val="2400"/>
              <a:buFont typeface="Krona One"/>
              <a:buNone/>
              <a:defRPr sz="2400">
                <a:latin typeface="Krona One"/>
                <a:ea typeface="Krona One"/>
                <a:cs typeface="Krona One"/>
                <a:sym typeface="Krona One"/>
              </a:defRPr>
            </a:lvl8pPr>
            <a:lvl9pPr lvl="8" algn="ctr" rtl="0">
              <a:lnSpc>
                <a:spcPct val="100000"/>
              </a:lnSpc>
              <a:spcBef>
                <a:spcPts val="0"/>
              </a:spcBef>
              <a:spcAft>
                <a:spcPts val="0"/>
              </a:spcAft>
              <a:buSzPts val="2400"/>
              <a:buFont typeface="Krona One"/>
              <a:buNone/>
              <a:defRPr sz="2400">
                <a:latin typeface="Krona One"/>
                <a:ea typeface="Krona One"/>
                <a:cs typeface="Krona One"/>
                <a:sym typeface="Krona One"/>
              </a:defRPr>
            </a:lvl9pPr>
          </a:lstStyle>
          <a:p>
            <a:endParaRPr/>
          </a:p>
        </p:txBody>
      </p:sp>
      <p:sp>
        <p:nvSpPr>
          <p:cNvPr id="160" name="Google Shape;160;p22"/>
          <p:cNvSpPr txBox="1">
            <a:spLocks noGrp="1"/>
          </p:cNvSpPr>
          <p:nvPr>
            <p:ph type="subTitle" idx="2"/>
          </p:nvPr>
        </p:nvSpPr>
        <p:spPr>
          <a:xfrm>
            <a:off x="3003150" y="3249850"/>
            <a:ext cx="3137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Krona One"/>
              <a:buNone/>
              <a:defRPr sz="2400">
                <a:latin typeface="Krona One"/>
                <a:ea typeface="Krona One"/>
                <a:cs typeface="Krona One"/>
                <a:sym typeface="Krona One"/>
              </a:defRPr>
            </a:lvl1pPr>
            <a:lvl2pPr lvl="1" algn="ctr" rtl="0">
              <a:lnSpc>
                <a:spcPct val="100000"/>
              </a:lnSpc>
              <a:spcBef>
                <a:spcPts val="0"/>
              </a:spcBef>
              <a:spcAft>
                <a:spcPts val="0"/>
              </a:spcAft>
              <a:buSzPts val="2400"/>
              <a:buFont typeface="Krona One"/>
              <a:buNone/>
              <a:defRPr sz="2400">
                <a:latin typeface="Krona One"/>
                <a:ea typeface="Krona One"/>
                <a:cs typeface="Krona One"/>
                <a:sym typeface="Krona One"/>
              </a:defRPr>
            </a:lvl2pPr>
            <a:lvl3pPr lvl="2" algn="ctr" rtl="0">
              <a:lnSpc>
                <a:spcPct val="100000"/>
              </a:lnSpc>
              <a:spcBef>
                <a:spcPts val="0"/>
              </a:spcBef>
              <a:spcAft>
                <a:spcPts val="0"/>
              </a:spcAft>
              <a:buSzPts val="2400"/>
              <a:buFont typeface="Krona One"/>
              <a:buNone/>
              <a:defRPr sz="2400">
                <a:latin typeface="Krona One"/>
                <a:ea typeface="Krona One"/>
                <a:cs typeface="Krona One"/>
                <a:sym typeface="Krona One"/>
              </a:defRPr>
            </a:lvl3pPr>
            <a:lvl4pPr lvl="3" algn="ctr" rtl="0">
              <a:lnSpc>
                <a:spcPct val="100000"/>
              </a:lnSpc>
              <a:spcBef>
                <a:spcPts val="0"/>
              </a:spcBef>
              <a:spcAft>
                <a:spcPts val="0"/>
              </a:spcAft>
              <a:buSzPts val="2400"/>
              <a:buFont typeface="Krona One"/>
              <a:buNone/>
              <a:defRPr sz="2400">
                <a:latin typeface="Krona One"/>
                <a:ea typeface="Krona One"/>
                <a:cs typeface="Krona One"/>
                <a:sym typeface="Krona One"/>
              </a:defRPr>
            </a:lvl4pPr>
            <a:lvl5pPr lvl="4" algn="ctr" rtl="0">
              <a:lnSpc>
                <a:spcPct val="100000"/>
              </a:lnSpc>
              <a:spcBef>
                <a:spcPts val="0"/>
              </a:spcBef>
              <a:spcAft>
                <a:spcPts val="0"/>
              </a:spcAft>
              <a:buSzPts val="2400"/>
              <a:buFont typeface="Krona One"/>
              <a:buNone/>
              <a:defRPr sz="2400">
                <a:latin typeface="Krona One"/>
                <a:ea typeface="Krona One"/>
                <a:cs typeface="Krona One"/>
                <a:sym typeface="Krona One"/>
              </a:defRPr>
            </a:lvl5pPr>
            <a:lvl6pPr lvl="5" algn="ctr" rtl="0">
              <a:lnSpc>
                <a:spcPct val="100000"/>
              </a:lnSpc>
              <a:spcBef>
                <a:spcPts val="0"/>
              </a:spcBef>
              <a:spcAft>
                <a:spcPts val="0"/>
              </a:spcAft>
              <a:buSzPts val="2400"/>
              <a:buFont typeface="Krona One"/>
              <a:buNone/>
              <a:defRPr sz="2400">
                <a:latin typeface="Krona One"/>
                <a:ea typeface="Krona One"/>
                <a:cs typeface="Krona One"/>
                <a:sym typeface="Krona One"/>
              </a:defRPr>
            </a:lvl6pPr>
            <a:lvl7pPr lvl="6" algn="ctr" rtl="0">
              <a:lnSpc>
                <a:spcPct val="100000"/>
              </a:lnSpc>
              <a:spcBef>
                <a:spcPts val="0"/>
              </a:spcBef>
              <a:spcAft>
                <a:spcPts val="0"/>
              </a:spcAft>
              <a:buSzPts val="2400"/>
              <a:buFont typeface="Krona One"/>
              <a:buNone/>
              <a:defRPr sz="2400">
                <a:latin typeface="Krona One"/>
                <a:ea typeface="Krona One"/>
                <a:cs typeface="Krona One"/>
                <a:sym typeface="Krona One"/>
              </a:defRPr>
            </a:lvl7pPr>
            <a:lvl8pPr lvl="7" algn="ctr" rtl="0">
              <a:lnSpc>
                <a:spcPct val="100000"/>
              </a:lnSpc>
              <a:spcBef>
                <a:spcPts val="0"/>
              </a:spcBef>
              <a:spcAft>
                <a:spcPts val="0"/>
              </a:spcAft>
              <a:buSzPts val="2400"/>
              <a:buFont typeface="Krona One"/>
              <a:buNone/>
              <a:defRPr sz="2400">
                <a:latin typeface="Krona One"/>
                <a:ea typeface="Krona One"/>
                <a:cs typeface="Krona One"/>
                <a:sym typeface="Krona One"/>
              </a:defRPr>
            </a:lvl8pPr>
            <a:lvl9pPr lvl="8" algn="ctr" rtl="0">
              <a:lnSpc>
                <a:spcPct val="100000"/>
              </a:lnSpc>
              <a:spcBef>
                <a:spcPts val="0"/>
              </a:spcBef>
              <a:spcAft>
                <a:spcPts val="0"/>
              </a:spcAft>
              <a:buSzPts val="2400"/>
              <a:buFont typeface="Krona One"/>
              <a:buNone/>
              <a:defRPr sz="2400">
                <a:latin typeface="Krona One"/>
                <a:ea typeface="Krona One"/>
                <a:cs typeface="Krona One"/>
                <a:sym typeface="Krona One"/>
              </a:defRPr>
            </a:lvl9pPr>
          </a:lstStyle>
          <a:p>
            <a:endParaRPr/>
          </a:p>
        </p:txBody>
      </p:sp>
      <p:sp>
        <p:nvSpPr>
          <p:cNvPr id="161" name="Google Shape;161;p22"/>
          <p:cNvSpPr txBox="1">
            <a:spLocks noGrp="1"/>
          </p:cNvSpPr>
          <p:nvPr>
            <p:ph type="subTitle" idx="3"/>
          </p:nvPr>
        </p:nvSpPr>
        <p:spPr>
          <a:xfrm>
            <a:off x="3174750" y="2333000"/>
            <a:ext cx="2794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2"/>
          <p:cNvSpPr txBox="1">
            <a:spLocks noGrp="1"/>
          </p:cNvSpPr>
          <p:nvPr>
            <p:ph type="subTitle" idx="4"/>
          </p:nvPr>
        </p:nvSpPr>
        <p:spPr>
          <a:xfrm>
            <a:off x="3174750" y="3895100"/>
            <a:ext cx="2794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2"/>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4" name="Google Shape;164;p22"/>
          <p:cNvSpPr/>
          <p:nvPr/>
        </p:nvSpPr>
        <p:spPr>
          <a:xfrm>
            <a:off x="8554475" y="4047950"/>
            <a:ext cx="1613100" cy="1121100"/>
          </a:xfrm>
          <a:prstGeom prst="roundRect">
            <a:avLst>
              <a:gd name="adj" fmla="val 41700"/>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1400800" y="3721050"/>
            <a:ext cx="2794500" cy="2794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1400800" y="4158850"/>
            <a:ext cx="2356800" cy="2356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393939"/>
            </a:gs>
            <a:gs pos="100000">
              <a:srgbClr val="19191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lvl1pPr lvl="0" rtl="0">
              <a:spcBef>
                <a:spcPts val="0"/>
              </a:spcBef>
              <a:spcAft>
                <a:spcPts val="0"/>
              </a:spcAft>
              <a:buClr>
                <a:schemeClr val="lt1"/>
              </a:buClr>
              <a:buSzPts val="3200"/>
              <a:buFont typeface="Krona One"/>
              <a:buNone/>
              <a:defRPr sz="3200">
                <a:solidFill>
                  <a:schemeClr val="lt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60" r:id="rId7"/>
    <p:sldLayoutId id="2147483663" r:id="rId8"/>
    <p:sldLayoutId id="2147483668" r:id="rId9"/>
    <p:sldLayoutId id="2147483671" r:id="rId10"/>
    <p:sldLayoutId id="2147483677" r:id="rId11"/>
    <p:sldLayoutId id="2147483678" r:id="rId12"/>
    <p:sldLayoutId id="2147483679"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93939"/>
            </a:gs>
            <a:gs pos="100000">
              <a:srgbClr val="191919"/>
            </a:gs>
          </a:gsLst>
          <a:path path="circle">
            <a:fillToRect l="50000" t="50000" r="50000" b="50000"/>
          </a:path>
          <a:tileRect/>
        </a:gradFill>
        <a:effectLst/>
      </p:bgPr>
    </p:bg>
    <p:spTree>
      <p:nvGrpSpPr>
        <p:cNvPr id="1" name="Shape 279"/>
        <p:cNvGrpSpPr/>
        <p:nvPr/>
      </p:nvGrpSpPr>
      <p:grpSpPr>
        <a:xfrm>
          <a:off x="0" y="0"/>
          <a:ext cx="0" cy="0"/>
          <a:chOff x="0" y="0"/>
          <a:chExt cx="0" cy="0"/>
        </a:xfrm>
      </p:grpSpPr>
      <p:sp>
        <p:nvSpPr>
          <p:cNvPr id="10" name="Google Shape;12;p2">
            <a:extLst>
              <a:ext uri="{FF2B5EF4-FFF2-40B4-BE49-F238E27FC236}">
                <a16:creationId xmlns:a16="http://schemas.microsoft.com/office/drawing/2014/main" id="{42328898-5478-552C-BAC7-D32E1DB49E83}"/>
              </a:ext>
            </a:extLst>
          </p:cNvPr>
          <p:cNvSpPr/>
          <p:nvPr/>
        </p:nvSpPr>
        <p:spPr>
          <a:xfrm>
            <a:off x="8092701" y="1054698"/>
            <a:ext cx="2442000" cy="2442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p2">
            <a:extLst>
              <a:ext uri="{FF2B5EF4-FFF2-40B4-BE49-F238E27FC236}">
                <a16:creationId xmlns:a16="http://schemas.microsoft.com/office/drawing/2014/main" id="{A5AEA0FF-2881-A238-E6D3-1F4252F2EC91}"/>
              </a:ext>
            </a:extLst>
          </p:cNvPr>
          <p:cNvSpPr/>
          <p:nvPr/>
        </p:nvSpPr>
        <p:spPr>
          <a:xfrm>
            <a:off x="7173713" y="-47802"/>
            <a:ext cx="4647000" cy="4647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p2">
            <a:extLst>
              <a:ext uri="{FF2B5EF4-FFF2-40B4-BE49-F238E27FC236}">
                <a16:creationId xmlns:a16="http://schemas.microsoft.com/office/drawing/2014/main" id="{C572867A-6884-1354-62F4-623A90E5A6AC}"/>
              </a:ext>
            </a:extLst>
          </p:cNvPr>
          <p:cNvSpPr/>
          <p:nvPr/>
        </p:nvSpPr>
        <p:spPr>
          <a:xfrm>
            <a:off x="-1129200" y="-1854250"/>
            <a:ext cx="2531400" cy="25314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txBox="1">
            <a:spLocks noGrp="1"/>
          </p:cNvSpPr>
          <p:nvPr>
            <p:ph type="ctrTitle"/>
          </p:nvPr>
        </p:nvSpPr>
        <p:spPr>
          <a:xfrm>
            <a:off x="2093382" y="1538973"/>
            <a:ext cx="4957237" cy="83682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sz="5400" dirty="0" smtClean="0"/>
              <a:t>AutoLearn</a:t>
            </a:r>
            <a:endParaRPr lang="en-US" sz="5400" dirty="0"/>
          </a:p>
        </p:txBody>
      </p:sp>
      <p:sp>
        <p:nvSpPr>
          <p:cNvPr id="2" name="Google Shape;280;p37">
            <a:extLst>
              <a:ext uri="{FF2B5EF4-FFF2-40B4-BE49-F238E27FC236}">
                <a16:creationId xmlns:a16="http://schemas.microsoft.com/office/drawing/2014/main" id="{BEC66F1C-BA66-3F90-C773-82A31799C6F0}"/>
              </a:ext>
            </a:extLst>
          </p:cNvPr>
          <p:cNvSpPr/>
          <p:nvPr/>
        </p:nvSpPr>
        <p:spPr>
          <a:xfrm>
            <a:off x="2498153" y="3090650"/>
            <a:ext cx="4147695" cy="421800"/>
          </a:xfrm>
          <a:prstGeom prst="roundRect">
            <a:avLst>
              <a:gd name="adj" fmla="val 50000"/>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3" name="Google Shape;282;p37">
            <a:extLst>
              <a:ext uri="{FF2B5EF4-FFF2-40B4-BE49-F238E27FC236}">
                <a16:creationId xmlns:a16="http://schemas.microsoft.com/office/drawing/2014/main" id="{9C040B4E-2983-6D7C-DC69-15AD2E89D83D}"/>
              </a:ext>
            </a:extLst>
          </p:cNvPr>
          <p:cNvSpPr txBox="1">
            <a:spLocks/>
          </p:cNvSpPr>
          <p:nvPr/>
        </p:nvSpPr>
        <p:spPr>
          <a:xfrm>
            <a:off x="2576663" y="3110925"/>
            <a:ext cx="3990674" cy="36630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US" dirty="0" smtClean="0">
                <a:solidFill>
                  <a:schemeClr val="bg1"/>
                </a:solidFill>
              </a:rPr>
              <a:t>Y</a:t>
            </a:r>
            <a:r>
              <a:rPr lang="id-ID" dirty="0" smtClean="0">
                <a:solidFill>
                  <a:schemeClr val="bg1"/>
                </a:solidFill>
              </a:rPr>
              <a:t>our Education Chat AI Mate</a:t>
            </a:r>
            <a:endParaRPr lang="en-ID" dirty="0">
              <a:solidFill>
                <a:schemeClr val="bg1"/>
              </a:solidFill>
            </a:endParaRPr>
          </a:p>
        </p:txBody>
      </p:sp>
      <p:sp>
        <p:nvSpPr>
          <p:cNvPr id="11" name="Google Shape;13;p2">
            <a:extLst>
              <a:ext uri="{FF2B5EF4-FFF2-40B4-BE49-F238E27FC236}">
                <a16:creationId xmlns:a16="http://schemas.microsoft.com/office/drawing/2014/main" id="{CFC323F4-C973-7D47-C6CA-08D2406C11F0}"/>
              </a:ext>
            </a:extLst>
          </p:cNvPr>
          <p:cNvSpPr/>
          <p:nvPr/>
        </p:nvSpPr>
        <p:spPr>
          <a:xfrm>
            <a:off x="-1917600" y="4360750"/>
            <a:ext cx="3835200" cy="1270200"/>
          </a:xfrm>
          <a:prstGeom prst="roundRect">
            <a:avLst>
              <a:gd name="adj" fmla="val 42694"/>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5;p2">
            <a:extLst>
              <a:ext uri="{FF2B5EF4-FFF2-40B4-BE49-F238E27FC236}">
                <a16:creationId xmlns:a16="http://schemas.microsoft.com/office/drawing/2014/main" id="{869E0B74-30E5-2D2B-2EFE-9CA88B1009E7}"/>
              </a:ext>
            </a:extLst>
          </p:cNvPr>
          <p:cNvSpPr/>
          <p:nvPr/>
        </p:nvSpPr>
        <p:spPr>
          <a:xfrm>
            <a:off x="-1764000" y="4673275"/>
            <a:ext cx="3821700" cy="3821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p3">
            <a:extLst>
              <a:ext uri="{FF2B5EF4-FFF2-40B4-BE49-F238E27FC236}">
                <a16:creationId xmlns:a16="http://schemas.microsoft.com/office/drawing/2014/main" id="{3AC2014F-B688-737E-D46D-3D5E439441B5}"/>
              </a:ext>
            </a:extLst>
          </p:cNvPr>
          <p:cNvSpPr/>
          <p:nvPr/>
        </p:nvSpPr>
        <p:spPr>
          <a:xfrm>
            <a:off x="7363100" y="-1160450"/>
            <a:ext cx="25429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4" name="Google Shape;365;p41">
            <a:extLst>
              <a:ext uri="{FF2B5EF4-FFF2-40B4-BE49-F238E27FC236}">
                <a16:creationId xmlns:a16="http://schemas.microsoft.com/office/drawing/2014/main" id="{2BA038F5-10A5-E247-AE79-E4C150C6B2A0}"/>
              </a:ext>
            </a:extLst>
          </p:cNvPr>
          <p:cNvSpPr txBox="1">
            <a:spLocks/>
          </p:cNvSpPr>
          <p:nvPr/>
        </p:nvSpPr>
        <p:spPr>
          <a:xfrm>
            <a:off x="-7728576" y="2217812"/>
            <a:ext cx="5037950" cy="1246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sz="4400"/>
              <a:t>Pendahuluan</a:t>
            </a:r>
            <a:endParaRPr lang="en-ID" sz="4400" dirty="0"/>
          </a:p>
        </p:txBody>
      </p:sp>
      <p:sp>
        <p:nvSpPr>
          <p:cNvPr id="5" name="Google Shape;366;p41">
            <a:extLst>
              <a:ext uri="{FF2B5EF4-FFF2-40B4-BE49-F238E27FC236}">
                <a16:creationId xmlns:a16="http://schemas.microsoft.com/office/drawing/2014/main" id="{3AD1C81F-E7BC-0F6A-255A-6E35FB3CF6FE}"/>
              </a:ext>
            </a:extLst>
          </p:cNvPr>
          <p:cNvSpPr txBox="1">
            <a:spLocks/>
          </p:cNvSpPr>
          <p:nvPr/>
        </p:nvSpPr>
        <p:spPr>
          <a:xfrm>
            <a:off x="-1506089" y="1204337"/>
            <a:ext cx="1424550" cy="6648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Krona One"/>
              <a:buNone/>
              <a:defRPr sz="48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sz="6000" dirty="0"/>
              <a:t>01</a:t>
            </a:r>
          </a:p>
        </p:txBody>
      </p:sp>
      <p:sp>
        <p:nvSpPr>
          <p:cNvPr id="6" name="Google Shape;363;p41">
            <a:extLst>
              <a:ext uri="{FF2B5EF4-FFF2-40B4-BE49-F238E27FC236}">
                <a16:creationId xmlns:a16="http://schemas.microsoft.com/office/drawing/2014/main" id="{8693F411-0E9F-045B-4FC3-CE9432E9A390}"/>
              </a:ext>
            </a:extLst>
          </p:cNvPr>
          <p:cNvSpPr/>
          <p:nvPr/>
        </p:nvSpPr>
        <p:spPr>
          <a:xfrm>
            <a:off x="749405" y="10221325"/>
            <a:ext cx="4171800" cy="421800"/>
          </a:xfrm>
          <a:prstGeom prst="roundRect">
            <a:avLst>
              <a:gd name="adj" fmla="val 50000"/>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089" name="Google Shape;68;p10">
            <a:extLst>
              <a:ext uri="{FF2B5EF4-FFF2-40B4-BE49-F238E27FC236}">
                <a16:creationId xmlns:a16="http://schemas.microsoft.com/office/drawing/2014/main" id="{2C52A23B-E018-CD67-1E84-FFBC3BC4B793}"/>
              </a:ext>
            </a:extLst>
          </p:cNvPr>
          <p:cNvSpPr/>
          <p:nvPr/>
        </p:nvSpPr>
        <p:spPr>
          <a:xfrm>
            <a:off x="650228" y="828120"/>
            <a:ext cx="7840597" cy="3633868"/>
          </a:xfrm>
          <a:prstGeom prst="roundRect">
            <a:avLst>
              <a:gd name="adj" fmla="val 0"/>
            </a:avLst>
          </a:prstGeom>
          <a:blipFill>
            <a:blip r:embed="rId3"/>
            <a:stretch>
              <a:fillRect/>
            </a:stretch>
          </a:blip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TRANSLATE</a:t>
            </a:r>
            <a:endParaRPr lang="en-ID" sz="28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extLst>
      <p:ext uri="{BB962C8B-B14F-4D97-AF65-F5344CB8AC3E}">
        <p14:creationId xmlns:p14="http://schemas.microsoft.com/office/powerpoint/2010/main" val="133155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Translate</a:t>
            </a:r>
            <a:endParaRPr lang="en-ID" sz="2800" dirty="0"/>
          </a:p>
        </p:txBody>
      </p:sp>
      <p:sp>
        <p:nvSpPr>
          <p:cNvPr id="6" name="Google Shape;280;p37">
            <a:extLst>
              <a:ext uri="{FF2B5EF4-FFF2-40B4-BE49-F238E27FC236}">
                <a16:creationId xmlns:a16="http://schemas.microsoft.com/office/drawing/2014/main" id="{CEEFD1A1-CE4F-6F45-C40D-50C9B8231FC2}"/>
              </a:ext>
            </a:extLst>
          </p:cNvPr>
          <p:cNvSpPr/>
          <p:nvPr/>
        </p:nvSpPr>
        <p:spPr>
          <a:xfrm>
            <a:off x="630600" y="1198330"/>
            <a:ext cx="3941399" cy="421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p37">
            <a:extLst>
              <a:ext uri="{FF2B5EF4-FFF2-40B4-BE49-F238E27FC236}">
                <a16:creationId xmlns:a16="http://schemas.microsoft.com/office/drawing/2014/main" id="{0CD15A32-A7CC-322F-14F8-02CE74CF1C6B}"/>
              </a:ext>
            </a:extLst>
          </p:cNvPr>
          <p:cNvSpPr txBox="1">
            <a:spLocks/>
          </p:cNvSpPr>
          <p:nvPr/>
        </p:nvSpPr>
        <p:spPr>
          <a:xfrm>
            <a:off x="706611" y="1218605"/>
            <a:ext cx="3792188" cy="36630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id-ID" sz="1800" dirty="0" smtClean="0"/>
              <a:t>PENJELASAN</a:t>
            </a:r>
            <a:endParaRPr lang="en-ID" sz="1400" dirty="0">
              <a:solidFill>
                <a:srgbClr val="000000"/>
              </a:solidFill>
              <a:latin typeface="Arial"/>
              <a:cs typeface="Arial"/>
              <a:sym typeface="Arial"/>
            </a:endParaRPr>
          </a:p>
        </p:txBody>
      </p:sp>
      <p:sp>
        <p:nvSpPr>
          <p:cNvPr id="8" name="Google Shape;385;p43">
            <a:extLst>
              <a:ext uri="{FF2B5EF4-FFF2-40B4-BE49-F238E27FC236}">
                <a16:creationId xmlns:a16="http://schemas.microsoft.com/office/drawing/2014/main" id="{90DE2456-D7FB-D541-5680-1DD5F451E80C}"/>
              </a:ext>
            </a:extLst>
          </p:cNvPr>
          <p:cNvSpPr txBox="1">
            <a:spLocks/>
          </p:cNvSpPr>
          <p:nvPr/>
        </p:nvSpPr>
        <p:spPr>
          <a:xfrm>
            <a:off x="555444" y="1836125"/>
            <a:ext cx="7159926" cy="1600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r>
              <a:rPr lang="en-US" sz="1700" dirty="0"/>
              <a:t>Menu Translate dalam aplikasi ini memberikan pengguna kemampuan untuk mengetahui arti dari berbagai bahasa yang mereka inginkan dengan mudah. Dengan menggunakan menu translate, pengguna dapat memasukkan teks dalam bahasa asal dan mendapatkan terjemahan dalam bahasa Indonesia secara instan.</a:t>
            </a:r>
          </a:p>
          <a:p>
            <a:endParaRPr lang="en-US" sz="1700" dirty="0"/>
          </a:p>
          <a:p>
            <a:endParaRPr lang="id-ID" sz="1700" dirty="0" smtClean="0"/>
          </a:p>
          <a:p>
            <a:r>
              <a:rPr lang="en-US" sz="1700" dirty="0"/>
              <a:t>Setelah memasukkan teks dalam bahasa asal, aplikasi akan menggunakan AI yang canggih untuk menerjemahkan teks tersebut ke dalam bahasa Indonesia dengan benar.</a:t>
            </a:r>
          </a:p>
          <a:p>
            <a:endParaRPr lang="en-US" sz="17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extLst>
      <p:ext uri="{BB962C8B-B14F-4D97-AF65-F5344CB8AC3E}">
        <p14:creationId xmlns:p14="http://schemas.microsoft.com/office/powerpoint/2010/main" val="200931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089" name="Google Shape;68;p10">
            <a:extLst>
              <a:ext uri="{FF2B5EF4-FFF2-40B4-BE49-F238E27FC236}">
                <a16:creationId xmlns:a16="http://schemas.microsoft.com/office/drawing/2014/main" id="{2C52A23B-E018-CD67-1E84-FFBC3BC4B793}"/>
              </a:ext>
            </a:extLst>
          </p:cNvPr>
          <p:cNvSpPr/>
          <p:nvPr/>
        </p:nvSpPr>
        <p:spPr>
          <a:xfrm>
            <a:off x="650228" y="828120"/>
            <a:ext cx="7840597" cy="3633868"/>
          </a:xfrm>
          <a:prstGeom prst="roundRect">
            <a:avLst>
              <a:gd name="adj" fmla="val 0"/>
            </a:avLst>
          </a:prstGeom>
          <a:blipFill>
            <a:blip r:embed="rId3"/>
            <a:stretch>
              <a:fillRect/>
            </a:stretch>
          </a:blip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43224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Referensi Jurnal</a:t>
            </a:r>
            <a:endParaRPr lang="en-ID" sz="28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extLst>
      <p:ext uri="{BB962C8B-B14F-4D97-AF65-F5344CB8AC3E}">
        <p14:creationId xmlns:p14="http://schemas.microsoft.com/office/powerpoint/2010/main" val="1592960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599" y="253100"/>
            <a:ext cx="4061143"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Referensi Jurnal</a:t>
            </a:r>
            <a:endParaRPr lang="en-ID" sz="2800" dirty="0"/>
          </a:p>
        </p:txBody>
      </p:sp>
      <p:sp>
        <p:nvSpPr>
          <p:cNvPr id="6" name="Google Shape;280;p37">
            <a:extLst>
              <a:ext uri="{FF2B5EF4-FFF2-40B4-BE49-F238E27FC236}">
                <a16:creationId xmlns:a16="http://schemas.microsoft.com/office/drawing/2014/main" id="{CEEFD1A1-CE4F-6F45-C40D-50C9B8231FC2}"/>
              </a:ext>
            </a:extLst>
          </p:cNvPr>
          <p:cNvSpPr/>
          <p:nvPr/>
        </p:nvSpPr>
        <p:spPr>
          <a:xfrm>
            <a:off x="630600" y="1198330"/>
            <a:ext cx="3941399" cy="421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p37">
            <a:extLst>
              <a:ext uri="{FF2B5EF4-FFF2-40B4-BE49-F238E27FC236}">
                <a16:creationId xmlns:a16="http://schemas.microsoft.com/office/drawing/2014/main" id="{0CD15A32-A7CC-322F-14F8-02CE74CF1C6B}"/>
              </a:ext>
            </a:extLst>
          </p:cNvPr>
          <p:cNvSpPr txBox="1">
            <a:spLocks/>
          </p:cNvSpPr>
          <p:nvPr/>
        </p:nvSpPr>
        <p:spPr>
          <a:xfrm>
            <a:off x="706611" y="1218605"/>
            <a:ext cx="3792188" cy="36630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id-ID" sz="1800" dirty="0" smtClean="0"/>
              <a:t>PENJELASAN</a:t>
            </a:r>
            <a:endParaRPr lang="en-ID" sz="1400" dirty="0">
              <a:solidFill>
                <a:srgbClr val="000000"/>
              </a:solidFill>
              <a:latin typeface="Arial"/>
              <a:cs typeface="Arial"/>
              <a:sym typeface="Arial"/>
            </a:endParaRPr>
          </a:p>
        </p:txBody>
      </p:sp>
      <p:sp>
        <p:nvSpPr>
          <p:cNvPr id="8" name="Google Shape;385;p43">
            <a:extLst>
              <a:ext uri="{FF2B5EF4-FFF2-40B4-BE49-F238E27FC236}">
                <a16:creationId xmlns:a16="http://schemas.microsoft.com/office/drawing/2014/main" id="{90DE2456-D7FB-D541-5680-1DD5F451E80C}"/>
              </a:ext>
            </a:extLst>
          </p:cNvPr>
          <p:cNvSpPr txBox="1">
            <a:spLocks/>
          </p:cNvSpPr>
          <p:nvPr/>
        </p:nvSpPr>
        <p:spPr>
          <a:xfrm>
            <a:off x="555444" y="1836125"/>
            <a:ext cx="7159926" cy="1600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r>
              <a:rPr lang="en-US" sz="1700" dirty="0"/>
              <a:t>Menu Referensi Jurnal dalam aplikasi ini memberikan pengguna akses ke berbagai referensi jurnal yang relevan berdasarkan mata pelajaran yang mereka inputkan. Dengan menggunakan menu referensi jurnal, pengguna dapat menemukan dan menjelajahi jurnal-jurnal ilmiah terkait dengan topik-topik pendidikan yang mereka minati.</a:t>
            </a:r>
          </a:p>
          <a:p>
            <a:endParaRPr lang="id-ID" sz="1700" dirty="0" smtClean="0"/>
          </a:p>
          <a:p>
            <a:r>
              <a:rPr lang="en-US" sz="1700" dirty="0"/>
              <a:t>Dalam menu referensi jurnal, pengguna dapat memilih mata pelajaran atau topik tertentu yang ingin mereka teliti lebih lanjut. Setelah memasukkan mata pelajaran atau topik, aplikasi menggunakan teknologi AI untuk menganalisis dan mencari jurnal-jurnal ilmiah yang relevan dan terkini.</a:t>
            </a:r>
          </a:p>
          <a:p>
            <a:endParaRPr lang="en-US" sz="1700" dirty="0"/>
          </a:p>
          <a:p>
            <a:endParaRPr lang="en-US" sz="17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extLst>
      <p:ext uri="{BB962C8B-B14F-4D97-AF65-F5344CB8AC3E}">
        <p14:creationId xmlns:p14="http://schemas.microsoft.com/office/powerpoint/2010/main" val="2966536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089" name="Google Shape;68;p10">
            <a:extLst>
              <a:ext uri="{FF2B5EF4-FFF2-40B4-BE49-F238E27FC236}">
                <a16:creationId xmlns:a16="http://schemas.microsoft.com/office/drawing/2014/main" id="{2C52A23B-E018-CD67-1E84-FFBC3BC4B793}"/>
              </a:ext>
            </a:extLst>
          </p:cNvPr>
          <p:cNvSpPr/>
          <p:nvPr/>
        </p:nvSpPr>
        <p:spPr>
          <a:xfrm>
            <a:off x="5549166" y="1114275"/>
            <a:ext cx="3040434" cy="3633868"/>
          </a:xfrm>
          <a:prstGeom prst="roundRect">
            <a:avLst>
              <a:gd name="adj" fmla="val 0"/>
            </a:avLst>
          </a:prstGeom>
          <a:blipFill>
            <a:blip r:embed="rId3"/>
            <a:stretch>
              <a:fillRect/>
            </a:stretch>
          </a:blip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Mini Chat</a:t>
            </a:r>
            <a:endParaRPr lang="en-ID" sz="2800" dirty="0"/>
          </a:p>
        </p:txBody>
      </p:sp>
      <p:sp>
        <p:nvSpPr>
          <p:cNvPr id="6" name="Google Shape;280;p37">
            <a:extLst>
              <a:ext uri="{FF2B5EF4-FFF2-40B4-BE49-F238E27FC236}">
                <a16:creationId xmlns:a16="http://schemas.microsoft.com/office/drawing/2014/main" id="{CEEFD1A1-CE4F-6F45-C40D-50C9B8231FC2}"/>
              </a:ext>
            </a:extLst>
          </p:cNvPr>
          <p:cNvSpPr/>
          <p:nvPr/>
        </p:nvSpPr>
        <p:spPr>
          <a:xfrm>
            <a:off x="630600" y="1198330"/>
            <a:ext cx="3941399" cy="421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p37">
            <a:extLst>
              <a:ext uri="{FF2B5EF4-FFF2-40B4-BE49-F238E27FC236}">
                <a16:creationId xmlns:a16="http://schemas.microsoft.com/office/drawing/2014/main" id="{0CD15A32-A7CC-322F-14F8-02CE74CF1C6B}"/>
              </a:ext>
            </a:extLst>
          </p:cNvPr>
          <p:cNvSpPr txBox="1">
            <a:spLocks/>
          </p:cNvSpPr>
          <p:nvPr/>
        </p:nvSpPr>
        <p:spPr>
          <a:xfrm>
            <a:off x="706611" y="1218605"/>
            <a:ext cx="3792188" cy="36630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id-ID" sz="1800" dirty="0" smtClean="0"/>
              <a:t>PENJELASAN</a:t>
            </a:r>
            <a:endParaRPr lang="en-ID" sz="1400" dirty="0">
              <a:solidFill>
                <a:srgbClr val="000000"/>
              </a:solidFill>
              <a:latin typeface="Arial"/>
              <a:cs typeface="Arial"/>
              <a:sym typeface="Arial"/>
            </a:endParaRPr>
          </a:p>
        </p:txBody>
      </p:sp>
      <p:sp>
        <p:nvSpPr>
          <p:cNvPr id="8" name="Google Shape;385;p43">
            <a:extLst>
              <a:ext uri="{FF2B5EF4-FFF2-40B4-BE49-F238E27FC236}">
                <a16:creationId xmlns:a16="http://schemas.microsoft.com/office/drawing/2014/main" id="{90DE2456-D7FB-D541-5680-1DD5F451E80C}"/>
              </a:ext>
            </a:extLst>
          </p:cNvPr>
          <p:cNvSpPr txBox="1">
            <a:spLocks/>
          </p:cNvSpPr>
          <p:nvPr/>
        </p:nvSpPr>
        <p:spPr>
          <a:xfrm>
            <a:off x="554400" y="1663060"/>
            <a:ext cx="4017600" cy="1600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id-ID" sz="1600" dirty="0" smtClean="0"/>
              <a:t>Dalam mini chat, Anda bisa menanyakan apa saja yang ingin diketahui dengan cepat tanpa mengetahui semua fitur website.</a:t>
            </a:r>
          </a:p>
          <a:p>
            <a:pPr marL="0" indent="0"/>
            <a:endParaRPr lang="id-ID" sz="1600" dirty="0"/>
          </a:p>
          <a:p>
            <a:pPr marL="0" indent="0"/>
            <a:r>
              <a:rPr lang="id-ID" sz="1600" dirty="0" smtClean="0"/>
              <a:t>Jadi, langkah ini akan sangat memudahkanmu jika ingin mengetahui hal yang kamu bingungkan.</a:t>
            </a:r>
            <a:endParaRPr lang="en-US" sz="16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pic>
        <p:nvPicPr>
          <p:cNvPr id="2" name="Picture 1">
            <a:extLst>
              <a:ext uri="{FF2B5EF4-FFF2-40B4-BE49-F238E27FC236}">
                <a16:creationId xmlns:a16="http://schemas.microsoft.com/office/drawing/2014/main" id="{EBC97D48-F50C-5E3E-5732-8D0E9B87521A}"/>
              </a:ext>
            </a:extLst>
          </p:cNvPr>
          <p:cNvPicPr>
            <a:picLocks noChangeAspect="1"/>
          </p:cNvPicPr>
          <p:nvPr/>
        </p:nvPicPr>
        <p:blipFill>
          <a:blip r:embed="rId4"/>
          <a:srcRect/>
          <a:stretch/>
        </p:blipFill>
        <p:spPr>
          <a:xfrm>
            <a:off x="8564397" y="56062"/>
            <a:ext cx="517831" cy="561592"/>
          </a:xfrm>
          <a:prstGeom prst="rect">
            <a:avLst/>
          </a:prstGeom>
        </p:spPr>
      </p:pic>
    </p:spTree>
    <p:extLst>
      <p:ext uri="{BB962C8B-B14F-4D97-AF65-F5344CB8AC3E}">
        <p14:creationId xmlns:p14="http://schemas.microsoft.com/office/powerpoint/2010/main" val="1809962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6" name="Google Shape;17;p3">
            <a:extLst>
              <a:ext uri="{FF2B5EF4-FFF2-40B4-BE49-F238E27FC236}">
                <a16:creationId xmlns:a16="http://schemas.microsoft.com/office/drawing/2014/main" id="{AE7F8D42-82F3-9297-0FFF-9F8B3F631D4C}"/>
              </a:ext>
            </a:extLst>
          </p:cNvPr>
          <p:cNvSpPr/>
          <p:nvPr/>
        </p:nvSpPr>
        <p:spPr>
          <a:xfrm>
            <a:off x="7363100" y="4282400"/>
            <a:ext cx="25429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7" name="Google Shape;21;p3">
            <a:extLst>
              <a:ext uri="{FF2B5EF4-FFF2-40B4-BE49-F238E27FC236}">
                <a16:creationId xmlns:a16="http://schemas.microsoft.com/office/drawing/2014/main" id="{D260E8C8-A597-9469-17BB-AD649EA21E08}"/>
              </a:ext>
            </a:extLst>
          </p:cNvPr>
          <p:cNvSpPr/>
          <p:nvPr/>
        </p:nvSpPr>
        <p:spPr>
          <a:xfrm>
            <a:off x="-2464500" y="3750850"/>
            <a:ext cx="4647000" cy="4647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p3">
            <a:extLst>
              <a:ext uri="{FF2B5EF4-FFF2-40B4-BE49-F238E27FC236}">
                <a16:creationId xmlns:a16="http://schemas.microsoft.com/office/drawing/2014/main" id="{4F3A63A2-FBEE-DFC7-3F51-F1AC74A72DCC}"/>
              </a:ext>
            </a:extLst>
          </p:cNvPr>
          <p:cNvSpPr/>
          <p:nvPr/>
        </p:nvSpPr>
        <p:spPr>
          <a:xfrm>
            <a:off x="-1361999" y="4853350"/>
            <a:ext cx="2442000" cy="2442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p3">
            <a:extLst>
              <a:ext uri="{FF2B5EF4-FFF2-40B4-BE49-F238E27FC236}">
                <a16:creationId xmlns:a16="http://schemas.microsoft.com/office/drawing/2014/main" id="{D55CD8BB-A420-B411-8F2B-07348B3C854E}"/>
              </a:ext>
            </a:extLst>
          </p:cNvPr>
          <p:cNvSpPr/>
          <p:nvPr/>
        </p:nvSpPr>
        <p:spPr>
          <a:xfrm>
            <a:off x="7662950" y="-1233600"/>
            <a:ext cx="2828700" cy="2828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p3">
            <a:extLst>
              <a:ext uri="{FF2B5EF4-FFF2-40B4-BE49-F238E27FC236}">
                <a16:creationId xmlns:a16="http://schemas.microsoft.com/office/drawing/2014/main" id="{656AF855-FBC1-5924-A206-DA1FB6AC5C60}"/>
              </a:ext>
            </a:extLst>
          </p:cNvPr>
          <p:cNvSpPr/>
          <p:nvPr/>
        </p:nvSpPr>
        <p:spPr>
          <a:xfrm>
            <a:off x="-1298200" y="-858325"/>
            <a:ext cx="20133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363" name="Google Shape;363;p41"/>
          <p:cNvSpPr/>
          <p:nvPr/>
        </p:nvSpPr>
        <p:spPr>
          <a:xfrm>
            <a:off x="749405" y="3253112"/>
            <a:ext cx="4171800" cy="421800"/>
          </a:xfrm>
          <a:prstGeom prst="roundRect">
            <a:avLst>
              <a:gd name="adj" fmla="val 50000"/>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sp>
        <p:nvSpPr>
          <p:cNvPr id="365" name="Google Shape;365;p41"/>
          <p:cNvSpPr txBox="1">
            <a:spLocks noGrp="1"/>
          </p:cNvSpPr>
          <p:nvPr>
            <p:ph type="title"/>
          </p:nvPr>
        </p:nvSpPr>
        <p:spPr>
          <a:xfrm>
            <a:off x="749405" y="2064762"/>
            <a:ext cx="5037950" cy="1246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sz="3200" dirty="0" smtClean="0"/>
              <a:t>Menu pelengkap</a:t>
            </a:r>
            <a:endParaRPr sz="3200" dirty="0"/>
          </a:p>
        </p:txBody>
      </p:sp>
      <p:sp>
        <p:nvSpPr>
          <p:cNvPr id="366" name="Google Shape;366;p41"/>
          <p:cNvSpPr txBox="1">
            <a:spLocks noGrp="1"/>
          </p:cNvSpPr>
          <p:nvPr>
            <p:ph type="title" idx="2"/>
          </p:nvPr>
        </p:nvSpPr>
        <p:spPr>
          <a:xfrm>
            <a:off x="749405" y="1204337"/>
            <a:ext cx="1424550" cy="66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smtClean="0"/>
              <a:t>0</a:t>
            </a:r>
            <a:r>
              <a:rPr lang="id-ID" sz="6000" dirty="0" smtClean="0"/>
              <a:t>3</a:t>
            </a:r>
            <a:endParaRPr sz="6000" dirty="0"/>
          </a:p>
        </p:txBody>
      </p:sp>
      <p:cxnSp>
        <p:nvCxnSpPr>
          <p:cNvPr id="14" name="Google Shape;844;p69">
            <a:extLst>
              <a:ext uri="{FF2B5EF4-FFF2-40B4-BE49-F238E27FC236}">
                <a16:creationId xmlns:a16="http://schemas.microsoft.com/office/drawing/2014/main" id="{0DAACFDA-D474-5B77-013B-563E0CE551A0}"/>
              </a:ext>
            </a:extLst>
          </p:cNvPr>
          <p:cNvCxnSpPr>
            <a:cxnSpLocks/>
          </p:cNvCxnSpPr>
          <p:nvPr/>
        </p:nvCxnSpPr>
        <p:spPr>
          <a:xfrm rot="5400000" flipH="1" flipV="1">
            <a:off x="1936477" y="6656995"/>
            <a:ext cx="1274590" cy="579254"/>
          </a:xfrm>
          <a:prstGeom prst="bentConnector3">
            <a:avLst>
              <a:gd name="adj1" fmla="val 977"/>
            </a:avLst>
          </a:prstGeom>
          <a:noFill/>
          <a:ln w="28575" cap="flat" cmpd="sng">
            <a:solidFill>
              <a:schemeClr val="lt1"/>
            </a:solidFill>
            <a:prstDash val="solid"/>
            <a:round/>
            <a:headEnd type="none" w="med" len="med"/>
            <a:tailEnd type="none" w="med" len="med"/>
          </a:ln>
        </p:spPr>
      </p:cxnSp>
      <p:sp>
        <p:nvSpPr>
          <p:cNvPr id="15" name="Google Shape;850;p69">
            <a:extLst>
              <a:ext uri="{FF2B5EF4-FFF2-40B4-BE49-F238E27FC236}">
                <a16:creationId xmlns:a16="http://schemas.microsoft.com/office/drawing/2014/main" id="{4C488A9B-EEB6-7B92-CA56-86788F23DA10}"/>
              </a:ext>
            </a:extLst>
          </p:cNvPr>
          <p:cNvSpPr txBox="1">
            <a:spLocks/>
          </p:cNvSpPr>
          <p:nvPr/>
        </p:nvSpPr>
        <p:spPr>
          <a:xfrm>
            <a:off x="-723190" y="7386941"/>
            <a:ext cx="1971513" cy="2979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n-ID" sz="1800" dirty="0" err="1">
                <a:solidFill>
                  <a:schemeClr val="lt2"/>
                </a:solidFill>
              </a:rPr>
              <a:t>Dumy</a:t>
            </a:r>
            <a:endParaRPr lang="en-ID" sz="1800" dirty="0">
              <a:solidFill>
                <a:schemeClr val="lt2"/>
              </a:solidFill>
            </a:endParaRPr>
          </a:p>
        </p:txBody>
      </p:sp>
      <p:sp>
        <p:nvSpPr>
          <p:cNvPr id="16" name="Google Shape;851;p69">
            <a:extLst>
              <a:ext uri="{FF2B5EF4-FFF2-40B4-BE49-F238E27FC236}">
                <a16:creationId xmlns:a16="http://schemas.microsoft.com/office/drawing/2014/main" id="{7BA34E8E-C3C6-0061-E7BF-BA50D07019F5}"/>
              </a:ext>
            </a:extLst>
          </p:cNvPr>
          <p:cNvSpPr txBox="1">
            <a:spLocks/>
          </p:cNvSpPr>
          <p:nvPr/>
        </p:nvSpPr>
        <p:spPr>
          <a:xfrm>
            <a:off x="-1637745" y="8352938"/>
            <a:ext cx="2734175" cy="4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1600"/>
              </a:spcBef>
              <a:spcAft>
                <a:spcPts val="1600"/>
              </a:spcAft>
              <a:buClr>
                <a:schemeClr val="lt1"/>
              </a:buClr>
              <a:buSzPts val="1400"/>
              <a:buFont typeface="Lato"/>
              <a:buChar char="■"/>
              <a:defRPr sz="1400" b="0" i="0" u="none" strike="noStrike" cap="none">
                <a:solidFill>
                  <a:schemeClr val="lt1"/>
                </a:solidFill>
                <a:latin typeface="Lato"/>
                <a:ea typeface="Lato"/>
                <a:cs typeface="Lato"/>
                <a:sym typeface="Lato"/>
              </a:defRPr>
            </a:lvl9pPr>
          </a:lstStyle>
          <a:p>
            <a:pPr marL="0" indent="0" algn="r">
              <a:spcAft>
                <a:spcPts val="1600"/>
              </a:spcAft>
              <a:buFont typeface="Lato"/>
              <a:buNone/>
            </a:pPr>
            <a:r>
              <a:rPr lang="en-US" dirty="0"/>
              <a:t>Lorem Ipsum is simply dummy text of the printing and typesetting industry</a:t>
            </a:r>
          </a:p>
        </p:txBody>
      </p:sp>
      <p:cxnSp>
        <p:nvCxnSpPr>
          <p:cNvPr id="20" name="Google Shape;843;p69">
            <a:extLst>
              <a:ext uri="{FF2B5EF4-FFF2-40B4-BE49-F238E27FC236}">
                <a16:creationId xmlns:a16="http://schemas.microsoft.com/office/drawing/2014/main" id="{6A97CCDF-064F-FFDC-D4EC-6ED298A51F2A}"/>
              </a:ext>
            </a:extLst>
          </p:cNvPr>
          <p:cNvCxnSpPr/>
          <p:nvPr/>
        </p:nvCxnSpPr>
        <p:spPr>
          <a:xfrm rot="10800000" flipH="1">
            <a:off x="10004100" y="-1404874"/>
            <a:ext cx="860100" cy="69990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28" name="Google Shape;854;p69">
            <a:extLst>
              <a:ext uri="{FF2B5EF4-FFF2-40B4-BE49-F238E27FC236}">
                <a16:creationId xmlns:a16="http://schemas.microsoft.com/office/drawing/2014/main" id="{665BF521-C505-F93A-0713-519E57DDB0A1}"/>
              </a:ext>
            </a:extLst>
          </p:cNvPr>
          <p:cNvSpPr txBox="1">
            <a:spLocks/>
          </p:cNvSpPr>
          <p:nvPr/>
        </p:nvSpPr>
        <p:spPr>
          <a:xfrm>
            <a:off x="11375955" y="-2599617"/>
            <a:ext cx="1730400" cy="2979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D" sz="1800" dirty="0">
                <a:solidFill>
                  <a:schemeClr val="lt2"/>
                </a:solidFill>
              </a:rPr>
              <a:t>Ipsum</a:t>
            </a:r>
          </a:p>
        </p:txBody>
      </p:sp>
      <p:sp>
        <p:nvSpPr>
          <p:cNvPr id="29" name="Google Shape;855;p69">
            <a:extLst>
              <a:ext uri="{FF2B5EF4-FFF2-40B4-BE49-F238E27FC236}">
                <a16:creationId xmlns:a16="http://schemas.microsoft.com/office/drawing/2014/main" id="{5A2B409A-B506-B24C-7A16-923BD66F54EA}"/>
              </a:ext>
            </a:extLst>
          </p:cNvPr>
          <p:cNvSpPr txBox="1">
            <a:spLocks/>
          </p:cNvSpPr>
          <p:nvPr/>
        </p:nvSpPr>
        <p:spPr>
          <a:xfrm>
            <a:off x="13218878" y="-1908200"/>
            <a:ext cx="2464237" cy="4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1600"/>
              </a:spcBef>
              <a:spcAft>
                <a:spcPts val="1600"/>
              </a:spcAft>
              <a:buClr>
                <a:schemeClr val="lt1"/>
              </a:buClr>
              <a:buSzPts val="1400"/>
              <a:buFont typeface="Lato"/>
              <a:buChar char="■"/>
              <a:defRPr sz="1400" b="0" i="0" u="none" strike="noStrike" cap="none">
                <a:solidFill>
                  <a:schemeClr val="lt1"/>
                </a:solidFill>
                <a:latin typeface="Lato"/>
                <a:ea typeface="Lato"/>
                <a:cs typeface="Lato"/>
                <a:sym typeface="Lato"/>
              </a:defRPr>
            </a:lvl9pPr>
          </a:lstStyle>
          <a:p>
            <a:pPr marL="0" indent="0">
              <a:spcAft>
                <a:spcPts val="1600"/>
              </a:spcAft>
              <a:buFont typeface="Lato"/>
              <a:buNone/>
            </a:pPr>
            <a:r>
              <a:rPr lang="en-US" sz="1600" dirty="0"/>
              <a:t>Lorem Ipsum is simply dummy text of the printing and typesetting industry</a:t>
            </a:r>
          </a:p>
        </p:txBody>
      </p:sp>
      <p:cxnSp>
        <p:nvCxnSpPr>
          <p:cNvPr id="30" name="Google Shape;840;p69">
            <a:extLst>
              <a:ext uri="{FF2B5EF4-FFF2-40B4-BE49-F238E27FC236}">
                <a16:creationId xmlns:a16="http://schemas.microsoft.com/office/drawing/2014/main" id="{5DE67652-159C-844F-658A-B9F9F1AB0099}"/>
              </a:ext>
            </a:extLst>
          </p:cNvPr>
          <p:cNvCxnSpPr>
            <a:cxnSpLocks/>
          </p:cNvCxnSpPr>
          <p:nvPr/>
        </p:nvCxnSpPr>
        <p:spPr>
          <a:xfrm rot="10800000">
            <a:off x="-1494058" y="-1684475"/>
            <a:ext cx="860100" cy="63235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31" name="Google Shape;852;p69">
            <a:extLst>
              <a:ext uri="{FF2B5EF4-FFF2-40B4-BE49-F238E27FC236}">
                <a16:creationId xmlns:a16="http://schemas.microsoft.com/office/drawing/2014/main" id="{82B606C7-5AAC-8122-9B6D-516EFF91C81F}"/>
              </a:ext>
            </a:extLst>
          </p:cNvPr>
          <p:cNvSpPr txBox="1">
            <a:spLocks/>
          </p:cNvSpPr>
          <p:nvPr/>
        </p:nvSpPr>
        <p:spPr>
          <a:xfrm>
            <a:off x="-3803100" y="-2228939"/>
            <a:ext cx="1730400" cy="2979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n-ID" sz="1800" dirty="0">
                <a:solidFill>
                  <a:schemeClr val="lt2"/>
                </a:solidFill>
              </a:rPr>
              <a:t>Lorem</a:t>
            </a:r>
          </a:p>
        </p:txBody>
      </p:sp>
      <p:sp>
        <p:nvSpPr>
          <p:cNvPr id="352" name="Google Shape;853;p69">
            <a:extLst>
              <a:ext uri="{FF2B5EF4-FFF2-40B4-BE49-F238E27FC236}">
                <a16:creationId xmlns:a16="http://schemas.microsoft.com/office/drawing/2014/main" id="{CDAA3622-DDF7-DB9D-71D6-953EFAAC475A}"/>
              </a:ext>
            </a:extLst>
          </p:cNvPr>
          <p:cNvSpPr txBox="1">
            <a:spLocks/>
          </p:cNvSpPr>
          <p:nvPr/>
        </p:nvSpPr>
        <p:spPr>
          <a:xfrm>
            <a:off x="-5427778" y="-2015253"/>
            <a:ext cx="2444113" cy="4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1600"/>
              </a:spcBef>
              <a:spcAft>
                <a:spcPts val="1600"/>
              </a:spcAft>
              <a:buClr>
                <a:schemeClr val="lt1"/>
              </a:buClr>
              <a:buSzPts val="1400"/>
              <a:buFont typeface="Lato"/>
              <a:buChar char="■"/>
              <a:defRPr sz="1400" b="0" i="0" u="none" strike="noStrike" cap="none">
                <a:solidFill>
                  <a:schemeClr val="lt1"/>
                </a:solidFill>
                <a:latin typeface="Lato"/>
                <a:ea typeface="Lato"/>
                <a:cs typeface="Lato"/>
                <a:sym typeface="Lato"/>
              </a:defRPr>
            </a:lvl9pPr>
          </a:lstStyle>
          <a:p>
            <a:pPr marL="0" indent="0" algn="r">
              <a:spcAft>
                <a:spcPts val="1600"/>
              </a:spcAft>
              <a:buFont typeface="Lato"/>
              <a:buNone/>
            </a:pPr>
            <a:r>
              <a:rPr lang="en-US" sz="1600" dirty="0"/>
              <a:t>Lorem Ipsum is simply dummy text of the printing and typesetting industry</a:t>
            </a:r>
          </a:p>
        </p:txBody>
      </p:sp>
      <p:sp>
        <p:nvSpPr>
          <p:cNvPr id="353" name="Google Shape;365;p41">
            <a:extLst>
              <a:ext uri="{FF2B5EF4-FFF2-40B4-BE49-F238E27FC236}">
                <a16:creationId xmlns:a16="http://schemas.microsoft.com/office/drawing/2014/main" id="{D341ABC6-334D-9747-6B18-3370559CCB0F}"/>
              </a:ext>
            </a:extLst>
          </p:cNvPr>
          <p:cNvSpPr txBox="1">
            <a:spLocks/>
          </p:cNvSpPr>
          <p:nvPr/>
        </p:nvSpPr>
        <p:spPr>
          <a:xfrm>
            <a:off x="-4842277"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sz="2800" dirty="0" err="1"/>
              <a:t>Profil</a:t>
            </a:r>
            <a:r>
              <a:rPr lang="en-ID" sz="2800" dirty="0"/>
              <a:t> Perusahaan</a:t>
            </a:r>
          </a:p>
        </p:txBody>
      </p:sp>
      <p:sp>
        <p:nvSpPr>
          <p:cNvPr id="354" name="Google Shape;280;p37">
            <a:extLst>
              <a:ext uri="{FF2B5EF4-FFF2-40B4-BE49-F238E27FC236}">
                <a16:creationId xmlns:a16="http://schemas.microsoft.com/office/drawing/2014/main" id="{B930E9F4-B7B3-21A1-99F5-A8DF1F67CCD8}"/>
              </a:ext>
            </a:extLst>
          </p:cNvPr>
          <p:cNvSpPr/>
          <p:nvPr/>
        </p:nvSpPr>
        <p:spPr>
          <a:xfrm>
            <a:off x="-7783875" y="1198330"/>
            <a:ext cx="3941399" cy="421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82;p37">
            <a:extLst>
              <a:ext uri="{FF2B5EF4-FFF2-40B4-BE49-F238E27FC236}">
                <a16:creationId xmlns:a16="http://schemas.microsoft.com/office/drawing/2014/main" id="{C0696828-70CA-8D02-04AB-9968DF3070D9}"/>
              </a:ext>
            </a:extLst>
          </p:cNvPr>
          <p:cNvSpPr txBox="1">
            <a:spLocks/>
          </p:cNvSpPr>
          <p:nvPr/>
        </p:nvSpPr>
        <p:spPr>
          <a:xfrm>
            <a:off x="-6058938" y="1218605"/>
            <a:ext cx="3792188" cy="36630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a:t>LOREM IPSUM</a:t>
            </a:r>
            <a:endParaRPr lang="en-ID" sz="1400" dirty="0">
              <a:solidFill>
                <a:srgbClr val="000000"/>
              </a:solidFill>
              <a:latin typeface="Arial"/>
              <a:cs typeface="Arial"/>
              <a:sym typeface="Arial"/>
            </a:endParaRPr>
          </a:p>
        </p:txBody>
      </p:sp>
      <p:sp>
        <p:nvSpPr>
          <p:cNvPr id="356" name="Google Shape;385;p43">
            <a:extLst>
              <a:ext uri="{FF2B5EF4-FFF2-40B4-BE49-F238E27FC236}">
                <a16:creationId xmlns:a16="http://schemas.microsoft.com/office/drawing/2014/main" id="{BF7D9058-7F29-0959-7A31-B33518A9E9A3}"/>
              </a:ext>
            </a:extLst>
          </p:cNvPr>
          <p:cNvSpPr txBox="1">
            <a:spLocks/>
          </p:cNvSpPr>
          <p:nvPr/>
        </p:nvSpPr>
        <p:spPr>
          <a:xfrm>
            <a:off x="-12241575" y="1663060"/>
            <a:ext cx="4017600" cy="1600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600" dirty="0"/>
              <a:t>Lorem Ipsum is simply dummy text of the printing and typesetting industry. Lorem Ipsum has been the industry's standard dummy text ever since the 1500s</a:t>
            </a:r>
            <a:br>
              <a:rPr lang="en-US" sz="1600" dirty="0"/>
            </a:br>
            <a:r>
              <a:rPr lang="en-US" sz="1600" dirty="0"/>
              <a:t/>
            </a:r>
            <a:br>
              <a:rPr lang="en-US" sz="1600" dirty="0"/>
            </a:br>
            <a:r>
              <a:rPr lang="en-US" sz="1600" dirty="0"/>
              <a:t>Lorem Ipsum is simply dummy text of the printing and typesetting industry. Lorem Ipsum has been the industry's standard dummy text ever since the 1500s</a:t>
            </a:r>
          </a:p>
        </p:txBody>
      </p:sp>
      <p:sp>
        <p:nvSpPr>
          <p:cNvPr id="357" name="Google Shape;68;p10">
            <a:extLst>
              <a:ext uri="{FF2B5EF4-FFF2-40B4-BE49-F238E27FC236}">
                <a16:creationId xmlns:a16="http://schemas.microsoft.com/office/drawing/2014/main" id="{DDD561DC-DB65-49EC-1E02-EB784AB9FEFE}"/>
              </a:ext>
            </a:extLst>
          </p:cNvPr>
          <p:cNvSpPr/>
          <p:nvPr/>
        </p:nvSpPr>
        <p:spPr>
          <a:xfrm>
            <a:off x="11900471" y="1114275"/>
            <a:ext cx="3040434" cy="3633868"/>
          </a:xfrm>
          <a:prstGeom prst="roundRect">
            <a:avLst>
              <a:gd name="adj" fmla="val 0"/>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8;p10">
            <a:extLst>
              <a:ext uri="{FF2B5EF4-FFF2-40B4-BE49-F238E27FC236}">
                <a16:creationId xmlns:a16="http://schemas.microsoft.com/office/drawing/2014/main" id="{8B39D577-C575-A04A-2BEB-0C2E56974859}"/>
              </a:ext>
            </a:extLst>
          </p:cNvPr>
          <p:cNvSpPr/>
          <p:nvPr/>
        </p:nvSpPr>
        <p:spPr>
          <a:xfrm>
            <a:off x="10038521" y="597355"/>
            <a:ext cx="2072640" cy="3692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lgn="ctr"/>
            <a:r>
              <a:rPr lang="en-US" sz="1600" dirty="0">
                <a:solidFill>
                  <a:schemeClr val="lt2"/>
                </a:solidFill>
                <a:latin typeface="Lato"/>
                <a:ea typeface="Lato"/>
                <a:cs typeface="Lato"/>
                <a:sym typeface="Lato"/>
              </a:rPr>
              <a:t>Lorem ipsum</a:t>
            </a:r>
            <a:endParaRPr sz="1600" dirty="0">
              <a:solidFill>
                <a:schemeClr val="lt2"/>
              </a:solidFill>
              <a:latin typeface="Lato"/>
              <a:ea typeface="Lato"/>
              <a:cs typeface="Lato"/>
              <a:sym typeface="Lato"/>
            </a:endParaRPr>
          </a:p>
        </p:txBody>
      </p:sp>
      <p:sp>
        <p:nvSpPr>
          <p:cNvPr id="26" name="Google Shape;363;p41"/>
          <p:cNvSpPr/>
          <p:nvPr/>
        </p:nvSpPr>
        <p:spPr>
          <a:xfrm>
            <a:off x="5734169" y="2111483"/>
            <a:ext cx="2949495" cy="920534"/>
          </a:xfrm>
          <a:prstGeom prst="roundRect">
            <a:avLst>
              <a:gd name="adj" fmla="val 50000"/>
            </a:avLst>
          </a:prstGeom>
          <a:solidFill>
            <a:schemeClr val="tx1">
              <a:lumMod val="10000"/>
              <a:lumOff val="90000"/>
            </a:schemeClr>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pic>
        <p:nvPicPr>
          <p:cNvPr id="27" name="Picture 6">
            <a:extLst>
              <a:ext uri="{FF2B5EF4-FFF2-40B4-BE49-F238E27FC236}">
                <a16:creationId xmlns:a16="http://schemas.microsoft.com/office/drawing/2014/main" id="{161917FB-F8B0-E136-793F-808ACBD5BC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4505" y="2165521"/>
            <a:ext cx="2028825" cy="81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7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089" name="Google Shape;68;p10">
            <a:extLst>
              <a:ext uri="{FF2B5EF4-FFF2-40B4-BE49-F238E27FC236}">
                <a16:creationId xmlns:a16="http://schemas.microsoft.com/office/drawing/2014/main" id="{2C52A23B-E018-CD67-1E84-FFBC3BC4B793}"/>
              </a:ext>
            </a:extLst>
          </p:cNvPr>
          <p:cNvSpPr/>
          <p:nvPr/>
        </p:nvSpPr>
        <p:spPr>
          <a:xfrm>
            <a:off x="650228" y="828120"/>
            <a:ext cx="7840597" cy="3633868"/>
          </a:xfrm>
          <a:prstGeom prst="roundRect">
            <a:avLst>
              <a:gd name="adj" fmla="val 0"/>
            </a:avLst>
          </a:prstGeom>
          <a:blipFill>
            <a:blip r:embed="rId3"/>
            <a:stretch>
              <a:fillRect/>
            </a:stretch>
          </a:blip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43224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Pengaturan Profil</a:t>
            </a:r>
            <a:endParaRPr lang="en-ID" sz="28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extLst>
      <p:ext uri="{BB962C8B-B14F-4D97-AF65-F5344CB8AC3E}">
        <p14:creationId xmlns:p14="http://schemas.microsoft.com/office/powerpoint/2010/main" val="547684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089" name="Google Shape;68;p10">
            <a:extLst>
              <a:ext uri="{FF2B5EF4-FFF2-40B4-BE49-F238E27FC236}">
                <a16:creationId xmlns:a16="http://schemas.microsoft.com/office/drawing/2014/main" id="{2C52A23B-E018-CD67-1E84-FFBC3BC4B793}"/>
              </a:ext>
            </a:extLst>
          </p:cNvPr>
          <p:cNvSpPr/>
          <p:nvPr/>
        </p:nvSpPr>
        <p:spPr>
          <a:xfrm>
            <a:off x="206644" y="956149"/>
            <a:ext cx="4069942" cy="3633868"/>
          </a:xfrm>
          <a:prstGeom prst="roundRect">
            <a:avLst>
              <a:gd name="adj" fmla="val 0"/>
            </a:avLst>
          </a:prstGeom>
          <a:blipFill>
            <a:blip r:embed="rId3"/>
            <a:stretch>
              <a:fillRect/>
            </a:stretch>
          </a:blip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43224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Login &amp; Registrasi</a:t>
            </a:r>
            <a:endParaRPr lang="en-ID" sz="28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
        <p:nvSpPr>
          <p:cNvPr id="25" name="Google Shape;68;p10">
            <a:extLst>
              <a:ext uri="{FF2B5EF4-FFF2-40B4-BE49-F238E27FC236}">
                <a16:creationId xmlns:a16="http://schemas.microsoft.com/office/drawing/2014/main" id="{2C52A23B-E018-CD67-1E84-FFBC3BC4B793}"/>
              </a:ext>
            </a:extLst>
          </p:cNvPr>
          <p:cNvSpPr/>
          <p:nvPr/>
        </p:nvSpPr>
        <p:spPr>
          <a:xfrm>
            <a:off x="4741867" y="956149"/>
            <a:ext cx="4026563" cy="3633868"/>
          </a:xfrm>
          <a:prstGeom prst="roundRect">
            <a:avLst>
              <a:gd name="adj" fmla="val 0"/>
            </a:avLst>
          </a:prstGeom>
          <a:blipFill>
            <a:blip r:embed="rId4"/>
            <a:stretch>
              <a:fillRect/>
            </a:stretch>
          </a:blip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998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15" name="Google Shape;126;p17">
            <a:extLst>
              <a:ext uri="{FF2B5EF4-FFF2-40B4-BE49-F238E27FC236}">
                <a16:creationId xmlns:a16="http://schemas.microsoft.com/office/drawing/2014/main" id="{F7B1AB3C-E278-CEE3-94FD-0C1A7BF4A05A}"/>
              </a:ext>
            </a:extLst>
          </p:cNvPr>
          <p:cNvSpPr/>
          <p:nvPr/>
        </p:nvSpPr>
        <p:spPr>
          <a:xfrm>
            <a:off x="6838275" y="4242788"/>
            <a:ext cx="3071100" cy="1882800"/>
          </a:xfrm>
          <a:prstGeom prst="roundRect">
            <a:avLst>
              <a:gd name="adj" fmla="val 32126"/>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16" name="Google Shape;127;p17">
            <a:extLst>
              <a:ext uri="{FF2B5EF4-FFF2-40B4-BE49-F238E27FC236}">
                <a16:creationId xmlns:a16="http://schemas.microsoft.com/office/drawing/2014/main" id="{AAD58A5D-1F78-A88E-A962-45B44179C17C}"/>
              </a:ext>
            </a:extLst>
          </p:cNvPr>
          <p:cNvSpPr/>
          <p:nvPr/>
        </p:nvSpPr>
        <p:spPr>
          <a:xfrm>
            <a:off x="-1752400" y="3682175"/>
            <a:ext cx="4647000" cy="4647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p17">
            <a:extLst>
              <a:ext uri="{FF2B5EF4-FFF2-40B4-BE49-F238E27FC236}">
                <a16:creationId xmlns:a16="http://schemas.microsoft.com/office/drawing/2014/main" id="{6437F030-9165-09D3-10B9-2A813265FA65}"/>
              </a:ext>
            </a:extLst>
          </p:cNvPr>
          <p:cNvSpPr/>
          <p:nvPr/>
        </p:nvSpPr>
        <p:spPr>
          <a:xfrm>
            <a:off x="-1460375" y="4282800"/>
            <a:ext cx="3745200" cy="3745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9;p17">
            <a:extLst>
              <a:ext uri="{FF2B5EF4-FFF2-40B4-BE49-F238E27FC236}">
                <a16:creationId xmlns:a16="http://schemas.microsoft.com/office/drawing/2014/main" id="{599A62BB-034F-24EA-5689-0A8C01F384E2}"/>
              </a:ext>
            </a:extLst>
          </p:cNvPr>
          <p:cNvSpPr/>
          <p:nvPr/>
        </p:nvSpPr>
        <p:spPr>
          <a:xfrm>
            <a:off x="7235900" y="-2639375"/>
            <a:ext cx="4647000" cy="46470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p17">
            <a:extLst>
              <a:ext uri="{FF2B5EF4-FFF2-40B4-BE49-F238E27FC236}">
                <a16:creationId xmlns:a16="http://schemas.microsoft.com/office/drawing/2014/main" id="{3A72515F-394A-5789-9229-B1C6B463CA77}"/>
              </a:ext>
            </a:extLst>
          </p:cNvPr>
          <p:cNvSpPr/>
          <p:nvPr/>
        </p:nvSpPr>
        <p:spPr>
          <a:xfrm>
            <a:off x="-1123325" y="-1014140"/>
            <a:ext cx="3071100" cy="1882800"/>
          </a:xfrm>
          <a:prstGeom prst="roundRect">
            <a:avLst>
              <a:gd name="adj" fmla="val 32126"/>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7" name="Google Shape;340;p39">
            <a:extLst>
              <a:ext uri="{FF2B5EF4-FFF2-40B4-BE49-F238E27FC236}">
                <a16:creationId xmlns:a16="http://schemas.microsoft.com/office/drawing/2014/main" id="{0743865A-4D40-0FB3-B677-EB66B52FEDAB}"/>
              </a:ext>
            </a:extLst>
          </p:cNvPr>
          <p:cNvSpPr txBox="1">
            <a:spLocks/>
          </p:cNvSpPr>
          <p:nvPr/>
        </p:nvSpPr>
        <p:spPr>
          <a:xfrm>
            <a:off x="1083222" y="2058392"/>
            <a:ext cx="6977558" cy="110307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lgn="ctr"/>
            <a:r>
              <a:rPr lang="id-ID" sz="2000" dirty="0" smtClean="0"/>
              <a:t>Website Auto Learn ini adalah sebuah website berbasis AI dengan menggunakan bahasa PHP yang bertujuan untuk memudahkan dalam proses pendidikan dan penyelesaian masalah</a:t>
            </a:r>
            <a:endParaRPr lang="en-US" sz="2000" dirty="0"/>
          </a:p>
        </p:txBody>
      </p:sp>
      <p:sp>
        <p:nvSpPr>
          <p:cNvPr id="8" name="Google Shape;338;p39">
            <a:extLst>
              <a:ext uri="{FF2B5EF4-FFF2-40B4-BE49-F238E27FC236}">
                <a16:creationId xmlns:a16="http://schemas.microsoft.com/office/drawing/2014/main" id="{AD52100D-2BAF-4DE2-04DD-20D96DD78A9F}"/>
              </a:ext>
            </a:extLst>
          </p:cNvPr>
          <p:cNvSpPr txBox="1">
            <a:spLocks/>
          </p:cNvSpPr>
          <p:nvPr/>
        </p:nvSpPr>
        <p:spPr>
          <a:xfrm>
            <a:off x="1998757" y="1446436"/>
            <a:ext cx="5146487"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id-ID" dirty="0" smtClean="0"/>
              <a:t>KESIMPULAN</a:t>
            </a:r>
            <a:endParaRPr lang="en-ID" dirty="0"/>
          </a:p>
        </p:txBody>
      </p:sp>
      <p:sp>
        <p:nvSpPr>
          <p:cNvPr id="2" name="Google Shape;367;p41">
            <a:extLst>
              <a:ext uri="{FF2B5EF4-FFF2-40B4-BE49-F238E27FC236}">
                <a16:creationId xmlns:a16="http://schemas.microsoft.com/office/drawing/2014/main" id="{AE72F722-AD48-AC30-40C5-C0AB65693C9C}"/>
              </a:ext>
            </a:extLst>
          </p:cNvPr>
          <p:cNvSpPr/>
          <p:nvPr/>
        </p:nvSpPr>
        <p:spPr>
          <a:xfrm>
            <a:off x="-3958364" y="320842"/>
            <a:ext cx="3122440" cy="349697"/>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393939"/>
                </a:solidFill>
                <a:latin typeface="Lato"/>
                <a:ea typeface="Lato"/>
                <a:cs typeface="Lato"/>
                <a:sym typeface="Lato"/>
              </a:rPr>
              <a:t>Dokumen</a:t>
            </a:r>
            <a:r>
              <a:rPr lang="en-US" sz="1800" b="1" dirty="0">
                <a:solidFill>
                  <a:srgbClr val="393939"/>
                </a:solidFill>
                <a:latin typeface="Lato"/>
                <a:ea typeface="Lato"/>
                <a:cs typeface="Lato"/>
                <a:sym typeface="Lato"/>
              </a:rPr>
              <a:t> Yang </a:t>
            </a:r>
            <a:r>
              <a:rPr lang="en-US" sz="1800" b="1" dirty="0" err="1">
                <a:solidFill>
                  <a:srgbClr val="393939"/>
                </a:solidFill>
                <a:latin typeface="Lato"/>
                <a:ea typeface="Lato"/>
                <a:cs typeface="Lato"/>
                <a:sym typeface="Lato"/>
              </a:rPr>
              <a:t>Digunakan</a:t>
            </a:r>
            <a:endParaRPr sz="1800" b="1" dirty="0">
              <a:solidFill>
                <a:srgbClr val="393939"/>
              </a:solidFill>
              <a:latin typeface="Lato"/>
              <a:ea typeface="Lato"/>
              <a:cs typeface="Lato"/>
              <a:sym typeface="Lato"/>
            </a:endParaRPr>
          </a:p>
        </p:txBody>
      </p:sp>
      <p:sp>
        <p:nvSpPr>
          <p:cNvPr id="3" name="Google Shape;367;p41">
            <a:extLst>
              <a:ext uri="{FF2B5EF4-FFF2-40B4-BE49-F238E27FC236}">
                <a16:creationId xmlns:a16="http://schemas.microsoft.com/office/drawing/2014/main" id="{DF2C9E4B-F578-8BCE-E887-AB886F5377BE}"/>
              </a:ext>
            </a:extLst>
          </p:cNvPr>
          <p:cNvSpPr/>
          <p:nvPr/>
        </p:nvSpPr>
        <p:spPr>
          <a:xfrm>
            <a:off x="-13787596" y="825528"/>
            <a:ext cx="273105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a:t>
            </a:r>
            <a:r>
              <a:rPr lang="en-US" sz="1600" dirty="0" err="1">
                <a:solidFill>
                  <a:srgbClr val="FFAB40"/>
                </a:solidFill>
                <a:latin typeface="Lato"/>
                <a:ea typeface="Lato"/>
                <a:cs typeface="Lato"/>
                <a:sym typeface="Lato"/>
              </a:rPr>
              <a:t>Permintaan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Pembelian</a:t>
            </a:r>
            <a:endParaRPr sz="1600" dirty="0">
              <a:solidFill>
                <a:srgbClr val="FFAB40"/>
              </a:solidFill>
              <a:latin typeface="Lato"/>
              <a:ea typeface="Lato"/>
              <a:cs typeface="Lato"/>
              <a:sym typeface="Lato"/>
            </a:endParaRPr>
          </a:p>
        </p:txBody>
      </p:sp>
      <p:sp>
        <p:nvSpPr>
          <p:cNvPr id="4" name="Google Shape;367;p41">
            <a:extLst>
              <a:ext uri="{FF2B5EF4-FFF2-40B4-BE49-F238E27FC236}">
                <a16:creationId xmlns:a16="http://schemas.microsoft.com/office/drawing/2014/main" id="{33FE4909-637B-6F5F-7E2D-353D1308E7CD}"/>
              </a:ext>
            </a:extLst>
          </p:cNvPr>
          <p:cNvSpPr/>
          <p:nvPr/>
        </p:nvSpPr>
        <p:spPr>
          <a:xfrm>
            <a:off x="-8415721" y="825528"/>
            <a:ext cx="33787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a:t>
            </a:r>
            <a:r>
              <a:rPr lang="en-US" sz="1600" dirty="0" err="1">
                <a:solidFill>
                  <a:srgbClr val="FFAB40"/>
                </a:solidFill>
                <a:latin typeface="Lato"/>
                <a:ea typeface="Lato"/>
                <a:cs typeface="Lato"/>
                <a:sym typeface="Lato"/>
              </a:rPr>
              <a:t>Permintaan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Penawaran</a:t>
            </a:r>
            <a:r>
              <a:rPr lang="en-US" sz="1600" dirty="0">
                <a:solidFill>
                  <a:srgbClr val="FFAB40"/>
                </a:solidFill>
                <a:latin typeface="Lato"/>
                <a:ea typeface="Lato"/>
                <a:cs typeface="Lato"/>
                <a:sym typeface="Lato"/>
              </a:rPr>
              <a:t> Harga</a:t>
            </a:r>
            <a:endParaRPr sz="1600" dirty="0">
              <a:solidFill>
                <a:srgbClr val="FFAB40"/>
              </a:solidFill>
              <a:latin typeface="Lato"/>
              <a:ea typeface="Lato"/>
              <a:cs typeface="Lato"/>
              <a:sym typeface="Lato"/>
            </a:endParaRPr>
          </a:p>
        </p:txBody>
      </p:sp>
      <p:sp>
        <p:nvSpPr>
          <p:cNvPr id="5" name="Google Shape;367;p41">
            <a:extLst>
              <a:ext uri="{FF2B5EF4-FFF2-40B4-BE49-F238E27FC236}">
                <a16:creationId xmlns:a16="http://schemas.microsoft.com/office/drawing/2014/main" id="{90D43F7A-AF58-C8A8-2E27-95C44A6EC8A9}"/>
              </a:ext>
            </a:extLst>
          </p:cNvPr>
          <p:cNvSpPr/>
          <p:nvPr/>
        </p:nvSpPr>
        <p:spPr>
          <a:xfrm>
            <a:off x="-16587620" y="1302829"/>
            <a:ext cx="22357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Order </a:t>
            </a:r>
            <a:r>
              <a:rPr lang="en-US" sz="1600" dirty="0" err="1">
                <a:solidFill>
                  <a:srgbClr val="FFAB40"/>
                </a:solidFill>
                <a:latin typeface="Lato"/>
                <a:ea typeface="Lato"/>
                <a:cs typeface="Lato"/>
                <a:sym typeface="Lato"/>
              </a:rPr>
              <a:t>Pembelian</a:t>
            </a:r>
            <a:endParaRPr sz="1600" dirty="0">
              <a:solidFill>
                <a:srgbClr val="FFAB40"/>
              </a:solidFill>
              <a:latin typeface="Lato"/>
              <a:ea typeface="Lato"/>
              <a:cs typeface="Lato"/>
              <a:sym typeface="Lato"/>
            </a:endParaRPr>
          </a:p>
        </p:txBody>
      </p:sp>
      <p:sp>
        <p:nvSpPr>
          <p:cNvPr id="6" name="Google Shape;367;p41">
            <a:extLst>
              <a:ext uri="{FF2B5EF4-FFF2-40B4-BE49-F238E27FC236}">
                <a16:creationId xmlns:a16="http://schemas.microsoft.com/office/drawing/2014/main" id="{A43E6B85-D480-6B96-CEB9-F7F1166C3AF3}"/>
              </a:ext>
            </a:extLst>
          </p:cNvPr>
          <p:cNvSpPr/>
          <p:nvPr/>
        </p:nvSpPr>
        <p:spPr>
          <a:xfrm>
            <a:off x="-11708738" y="1288705"/>
            <a:ext cx="32390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a:t>
            </a:r>
            <a:r>
              <a:rPr lang="en-US" sz="1600" dirty="0" err="1">
                <a:solidFill>
                  <a:srgbClr val="FFAB40"/>
                </a:solidFill>
                <a:latin typeface="Lato"/>
                <a:ea typeface="Lato"/>
                <a:cs typeface="Lato"/>
                <a:sym typeface="Lato"/>
              </a:rPr>
              <a:t>Laporan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Penerimaan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Barang</a:t>
            </a:r>
            <a:endParaRPr sz="1600" dirty="0">
              <a:solidFill>
                <a:srgbClr val="FFAB40"/>
              </a:solidFill>
              <a:latin typeface="Lato"/>
              <a:ea typeface="Lato"/>
              <a:cs typeface="Lato"/>
              <a:sym typeface="Lato"/>
            </a:endParaRPr>
          </a:p>
        </p:txBody>
      </p:sp>
      <p:sp>
        <p:nvSpPr>
          <p:cNvPr id="14" name="Google Shape;367;p41">
            <a:extLst>
              <a:ext uri="{FF2B5EF4-FFF2-40B4-BE49-F238E27FC236}">
                <a16:creationId xmlns:a16="http://schemas.microsoft.com/office/drawing/2014/main" id="{0484CF61-2AC3-94D8-2D3A-7DD3C18978DF}"/>
              </a:ext>
            </a:extLst>
          </p:cNvPr>
          <p:cNvSpPr/>
          <p:nvPr/>
        </p:nvSpPr>
        <p:spPr>
          <a:xfrm>
            <a:off x="-18719818" y="1778706"/>
            <a:ext cx="229163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a:t>
            </a:r>
            <a:r>
              <a:rPr lang="en-US" sz="1600" dirty="0" err="1">
                <a:solidFill>
                  <a:srgbClr val="FFAB40"/>
                </a:solidFill>
                <a:latin typeface="Lato"/>
                <a:ea typeface="Lato"/>
                <a:cs typeface="Lato"/>
                <a:sym typeface="Lato"/>
              </a:rPr>
              <a:t>Perubahan</a:t>
            </a:r>
            <a:r>
              <a:rPr lang="en-US" sz="1600" dirty="0">
                <a:solidFill>
                  <a:srgbClr val="FFAB40"/>
                </a:solidFill>
                <a:latin typeface="Lato"/>
                <a:ea typeface="Lato"/>
                <a:cs typeface="Lato"/>
                <a:sym typeface="Lato"/>
              </a:rPr>
              <a:t> Order</a:t>
            </a:r>
            <a:endParaRPr sz="1600" dirty="0">
              <a:solidFill>
                <a:srgbClr val="FFAB40"/>
              </a:solidFill>
              <a:latin typeface="Lato"/>
              <a:ea typeface="Lato"/>
              <a:cs typeface="Lato"/>
              <a:sym typeface="Lato"/>
            </a:endParaRPr>
          </a:p>
        </p:txBody>
      </p:sp>
      <p:sp>
        <p:nvSpPr>
          <p:cNvPr id="21" name="Google Shape;367;p41">
            <a:extLst>
              <a:ext uri="{FF2B5EF4-FFF2-40B4-BE49-F238E27FC236}">
                <a16:creationId xmlns:a16="http://schemas.microsoft.com/office/drawing/2014/main" id="{E19EEA87-B9EF-5043-ED3B-92E5C6875FAF}"/>
              </a:ext>
            </a:extLst>
          </p:cNvPr>
          <p:cNvSpPr/>
          <p:nvPr/>
        </p:nvSpPr>
        <p:spPr>
          <a:xfrm>
            <a:off x="-13787596" y="1778706"/>
            <a:ext cx="17023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Bukti Kas </a:t>
            </a:r>
            <a:r>
              <a:rPr lang="en-US" sz="1600" dirty="0" err="1">
                <a:solidFill>
                  <a:srgbClr val="FFAB40"/>
                </a:solidFill>
                <a:latin typeface="Lato"/>
                <a:ea typeface="Lato"/>
                <a:cs typeface="Lato"/>
                <a:sym typeface="Lato"/>
              </a:rPr>
              <a:t>Keluar</a:t>
            </a:r>
            <a:endParaRPr sz="1600" dirty="0">
              <a:solidFill>
                <a:srgbClr val="FFAB40"/>
              </a:solidFill>
              <a:latin typeface="Lato"/>
              <a:ea typeface="Lato"/>
              <a:cs typeface="Lato"/>
              <a:sym typeface="Lato"/>
            </a:endParaRPr>
          </a:p>
        </p:txBody>
      </p:sp>
      <p:sp>
        <p:nvSpPr>
          <p:cNvPr id="22" name="Google Shape;367;p41">
            <a:extLst>
              <a:ext uri="{FF2B5EF4-FFF2-40B4-BE49-F238E27FC236}">
                <a16:creationId xmlns:a16="http://schemas.microsoft.com/office/drawing/2014/main" id="{3BA2176D-3A8C-0489-2C8E-5F1DC92E62F3}"/>
              </a:ext>
            </a:extLst>
          </p:cNvPr>
          <p:cNvSpPr/>
          <p:nvPr/>
        </p:nvSpPr>
        <p:spPr>
          <a:xfrm>
            <a:off x="398802" y="6863048"/>
            <a:ext cx="3849348" cy="349697"/>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393939"/>
                </a:solidFill>
                <a:latin typeface="Lato"/>
                <a:ea typeface="Lato"/>
                <a:cs typeface="Lato"/>
                <a:sym typeface="Lato"/>
              </a:rPr>
              <a:t>Catatan</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Akutansi</a:t>
            </a:r>
            <a:r>
              <a:rPr lang="en-US" sz="1800" b="1" dirty="0">
                <a:solidFill>
                  <a:srgbClr val="393939"/>
                </a:solidFill>
                <a:latin typeface="Lato"/>
                <a:ea typeface="Lato"/>
                <a:cs typeface="Lato"/>
                <a:sym typeface="Lato"/>
              </a:rPr>
              <a:t> Yang </a:t>
            </a:r>
            <a:r>
              <a:rPr lang="en-US" sz="1800" b="1" dirty="0" err="1">
                <a:solidFill>
                  <a:srgbClr val="393939"/>
                </a:solidFill>
                <a:latin typeface="Lato"/>
                <a:ea typeface="Lato"/>
                <a:cs typeface="Lato"/>
                <a:sym typeface="Lato"/>
              </a:rPr>
              <a:t>Digunakan</a:t>
            </a:r>
            <a:endParaRPr sz="1800" b="1" dirty="0">
              <a:solidFill>
                <a:srgbClr val="393939"/>
              </a:solidFill>
              <a:latin typeface="Lato"/>
              <a:ea typeface="Lato"/>
              <a:cs typeface="Lato"/>
              <a:sym typeface="Lato"/>
            </a:endParaRPr>
          </a:p>
        </p:txBody>
      </p:sp>
      <p:sp>
        <p:nvSpPr>
          <p:cNvPr id="23" name="Google Shape;367;p41">
            <a:extLst>
              <a:ext uri="{FF2B5EF4-FFF2-40B4-BE49-F238E27FC236}">
                <a16:creationId xmlns:a16="http://schemas.microsoft.com/office/drawing/2014/main" id="{36C7BD13-3B76-1A03-1217-60BC6F60B70F}"/>
              </a:ext>
            </a:extLst>
          </p:cNvPr>
          <p:cNvSpPr/>
          <p:nvPr/>
        </p:nvSpPr>
        <p:spPr>
          <a:xfrm>
            <a:off x="398802" y="7367734"/>
            <a:ext cx="2459955"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Register Bukti Kas </a:t>
            </a:r>
            <a:r>
              <a:rPr lang="en-US" sz="1600" dirty="0" err="1">
                <a:solidFill>
                  <a:srgbClr val="FFAB40"/>
                </a:solidFill>
                <a:latin typeface="Lato"/>
                <a:ea typeface="Lato"/>
                <a:cs typeface="Lato"/>
                <a:sym typeface="Lato"/>
              </a:rPr>
              <a:t>Keluar</a:t>
            </a:r>
            <a:endParaRPr sz="1600" dirty="0">
              <a:solidFill>
                <a:srgbClr val="FFAB40"/>
              </a:solidFill>
              <a:latin typeface="Lato"/>
              <a:ea typeface="Lato"/>
              <a:cs typeface="Lato"/>
              <a:sym typeface="Lato"/>
            </a:endParaRPr>
          </a:p>
        </p:txBody>
      </p:sp>
      <p:sp>
        <p:nvSpPr>
          <p:cNvPr id="24" name="Google Shape;367;p41">
            <a:extLst>
              <a:ext uri="{FF2B5EF4-FFF2-40B4-BE49-F238E27FC236}">
                <a16:creationId xmlns:a16="http://schemas.microsoft.com/office/drawing/2014/main" id="{3FE00E09-27BF-1F18-2D07-E9E53B446B8F}"/>
              </a:ext>
            </a:extLst>
          </p:cNvPr>
          <p:cNvSpPr/>
          <p:nvPr/>
        </p:nvSpPr>
        <p:spPr>
          <a:xfrm>
            <a:off x="3015560" y="8441928"/>
            <a:ext cx="17023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Jurnal</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Pembelian</a:t>
            </a:r>
            <a:endParaRPr sz="1600" dirty="0">
              <a:solidFill>
                <a:srgbClr val="FFAB40"/>
              </a:solidFill>
              <a:latin typeface="Lato"/>
              <a:ea typeface="Lato"/>
              <a:cs typeface="Lato"/>
              <a:sym typeface="Lato"/>
            </a:endParaRPr>
          </a:p>
        </p:txBody>
      </p:sp>
      <p:sp>
        <p:nvSpPr>
          <p:cNvPr id="25" name="Google Shape;367;p41">
            <a:extLst>
              <a:ext uri="{FF2B5EF4-FFF2-40B4-BE49-F238E27FC236}">
                <a16:creationId xmlns:a16="http://schemas.microsoft.com/office/drawing/2014/main" id="{A9683F4B-3B3F-4B9A-C511-F640808D866C}"/>
              </a:ext>
            </a:extLst>
          </p:cNvPr>
          <p:cNvSpPr/>
          <p:nvPr/>
        </p:nvSpPr>
        <p:spPr>
          <a:xfrm>
            <a:off x="4874723" y="9478072"/>
            <a:ext cx="1287952"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Kartu</a:t>
            </a:r>
            <a:r>
              <a:rPr lang="en-US" sz="1600" dirty="0">
                <a:solidFill>
                  <a:srgbClr val="FFAB40"/>
                </a:solidFill>
                <a:latin typeface="Lato"/>
                <a:ea typeface="Lato"/>
                <a:cs typeface="Lato"/>
                <a:sym typeface="Lato"/>
              </a:rPr>
              <a:t> Utang</a:t>
            </a:r>
            <a:endParaRPr sz="1600" dirty="0">
              <a:solidFill>
                <a:srgbClr val="FFAB40"/>
              </a:solidFill>
              <a:latin typeface="Lato"/>
              <a:ea typeface="Lato"/>
              <a:cs typeface="Lato"/>
              <a:sym typeface="Lato"/>
            </a:endParaRPr>
          </a:p>
        </p:txBody>
      </p:sp>
      <p:sp>
        <p:nvSpPr>
          <p:cNvPr id="26" name="Google Shape;367;p41">
            <a:extLst>
              <a:ext uri="{FF2B5EF4-FFF2-40B4-BE49-F238E27FC236}">
                <a16:creationId xmlns:a16="http://schemas.microsoft.com/office/drawing/2014/main" id="{59AAFB49-A514-2527-4857-700AF9A0C6D3}"/>
              </a:ext>
            </a:extLst>
          </p:cNvPr>
          <p:cNvSpPr/>
          <p:nvPr/>
        </p:nvSpPr>
        <p:spPr>
          <a:xfrm>
            <a:off x="6319478" y="10311118"/>
            <a:ext cx="1719621"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Kartu</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Persediaan</a:t>
            </a:r>
            <a:endParaRPr sz="1600" dirty="0">
              <a:solidFill>
                <a:srgbClr val="FFAB40"/>
              </a:solidFill>
              <a:latin typeface="Lato"/>
              <a:ea typeface="Lato"/>
              <a:cs typeface="Lato"/>
              <a:sym typeface="Lato"/>
            </a:endParaRPr>
          </a:p>
        </p:txBody>
      </p:sp>
      <p:sp>
        <p:nvSpPr>
          <p:cNvPr id="27" name="Google Shape;367;p41">
            <a:extLst>
              <a:ext uri="{FF2B5EF4-FFF2-40B4-BE49-F238E27FC236}">
                <a16:creationId xmlns:a16="http://schemas.microsoft.com/office/drawing/2014/main" id="{6E3A7EDF-E343-CFDC-8208-79A62FFB0B46}"/>
              </a:ext>
            </a:extLst>
          </p:cNvPr>
          <p:cNvSpPr/>
          <p:nvPr/>
        </p:nvSpPr>
        <p:spPr>
          <a:xfrm>
            <a:off x="398802" y="13448523"/>
            <a:ext cx="6992598" cy="349697"/>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393939"/>
                </a:solidFill>
                <a:latin typeface="Lato"/>
                <a:ea typeface="Lato"/>
                <a:cs typeface="Lato"/>
                <a:sym typeface="Lato"/>
              </a:rPr>
              <a:t>Jaringan</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Prosedur</a:t>
            </a:r>
            <a:r>
              <a:rPr lang="en-US" sz="1800" b="1" dirty="0">
                <a:solidFill>
                  <a:srgbClr val="393939"/>
                </a:solidFill>
                <a:latin typeface="Lato"/>
                <a:ea typeface="Lato"/>
                <a:cs typeface="Lato"/>
                <a:sym typeface="Lato"/>
              </a:rPr>
              <a:t> Yang </a:t>
            </a:r>
            <a:r>
              <a:rPr lang="en-US" sz="1800" b="1" dirty="0" err="1">
                <a:solidFill>
                  <a:srgbClr val="393939"/>
                </a:solidFill>
                <a:latin typeface="Lato"/>
                <a:ea typeface="Lato"/>
                <a:cs typeface="Lato"/>
                <a:sym typeface="Lato"/>
              </a:rPr>
              <a:t>Membentuk</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Sistem</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Akuntansi</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Pembelian</a:t>
            </a:r>
            <a:endParaRPr lang="en-US" sz="1800" b="1" dirty="0">
              <a:solidFill>
                <a:srgbClr val="393939"/>
              </a:solidFill>
              <a:latin typeface="Lato"/>
              <a:ea typeface="Lato"/>
              <a:cs typeface="Lato"/>
              <a:sym typeface="Lato"/>
            </a:endParaRPr>
          </a:p>
        </p:txBody>
      </p:sp>
      <p:sp>
        <p:nvSpPr>
          <p:cNvPr id="28" name="Google Shape;367;p41">
            <a:extLst>
              <a:ext uri="{FF2B5EF4-FFF2-40B4-BE49-F238E27FC236}">
                <a16:creationId xmlns:a16="http://schemas.microsoft.com/office/drawing/2014/main" id="{49B22A0D-0702-B928-1C30-C09EEFF6AED9}"/>
              </a:ext>
            </a:extLst>
          </p:cNvPr>
          <p:cNvSpPr/>
          <p:nvPr/>
        </p:nvSpPr>
        <p:spPr>
          <a:xfrm>
            <a:off x="398803" y="13953209"/>
            <a:ext cx="223575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Permintaan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Pembelian</a:t>
            </a:r>
            <a:endParaRPr sz="1600" dirty="0">
              <a:solidFill>
                <a:srgbClr val="FFAB40"/>
              </a:solidFill>
              <a:latin typeface="Lato"/>
              <a:ea typeface="Lato"/>
              <a:cs typeface="Lato"/>
              <a:sym typeface="Lato"/>
            </a:endParaRPr>
          </a:p>
        </p:txBody>
      </p:sp>
      <p:sp>
        <p:nvSpPr>
          <p:cNvPr id="29" name="Google Shape;367;p41">
            <a:extLst>
              <a:ext uri="{FF2B5EF4-FFF2-40B4-BE49-F238E27FC236}">
                <a16:creationId xmlns:a16="http://schemas.microsoft.com/office/drawing/2014/main" id="{BFCC55C6-D1ED-F62E-29AE-DF80C3A53A51}"/>
              </a:ext>
            </a:extLst>
          </p:cNvPr>
          <p:cNvSpPr/>
          <p:nvPr/>
        </p:nvSpPr>
        <p:spPr>
          <a:xfrm>
            <a:off x="2805417" y="15388752"/>
            <a:ext cx="5119383"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fi-FI" sz="1600" dirty="0">
                <a:solidFill>
                  <a:srgbClr val="FFAB40"/>
                </a:solidFill>
                <a:latin typeface="Lato"/>
                <a:ea typeface="Lato"/>
                <a:cs typeface="Lato"/>
                <a:sym typeface="Lato"/>
              </a:rPr>
              <a:t>Permintaan Penawaran Harga Dan Pemilihan Pemasok</a:t>
            </a:r>
            <a:endParaRPr lang="en-US" sz="1600" dirty="0">
              <a:solidFill>
                <a:srgbClr val="FFAB40"/>
              </a:solidFill>
              <a:latin typeface="Lato"/>
              <a:ea typeface="Lato"/>
              <a:cs typeface="Lato"/>
              <a:sym typeface="Lato"/>
            </a:endParaRPr>
          </a:p>
        </p:txBody>
      </p:sp>
      <p:sp>
        <p:nvSpPr>
          <p:cNvPr id="30" name="Google Shape;367;p41">
            <a:extLst>
              <a:ext uri="{FF2B5EF4-FFF2-40B4-BE49-F238E27FC236}">
                <a16:creationId xmlns:a16="http://schemas.microsoft.com/office/drawing/2014/main" id="{C60F70FE-F031-DB0D-3163-C52C481678E6}"/>
              </a:ext>
            </a:extLst>
          </p:cNvPr>
          <p:cNvSpPr/>
          <p:nvPr/>
        </p:nvSpPr>
        <p:spPr>
          <a:xfrm>
            <a:off x="398801" y="16559366"/>
            <a:ext cx="1702715"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Order </a:t>
            </a:r>
            <a:r>
              <a:rPr lang="en-US" sz="1600" dirty="0" err="1">
                <a:solidFill>
                  <a:srgbClr val="FFAB40"/>
                </a:solidFill>
                <a:latin typeface="Lato"/>
                <a:ea typeface="Lato"/>
                <a:cs typeface="Lato"/>
                <a:sym typeface="Lato"/>
              </a:rPr>
              <a:t>Pembelian</a:t>
            </a:r>
            <a:endParaRPr lang="en-US" sz="1600" dirty="0">
              <a:solidFill>
                <a:srgbClr val="FFAB40"/>
              </a:solidFill>
              <a:latin typeface="Lato"/>
              <a:ea typeface="Lato"/>
              <a:cs typeface="Lato"/>
              <a:sym typeface="Lato"/>
            </a:endParaRPr>
          </a:p>
        </p:txBody>
      </p:sp>
      <p:sp>
        <p:nvSpPr>
          <p:cNvPr id="31" name="Google Shape;367;p41">
            <a:extLst>
              <a:ext uri="{FF2B5EF4-FFF2-40B4-BE49-F238E27FC236}">
                <a16:creationId xmlns:a16="http://schemas.microsoft.com/office/drawing/2014/main" id="{F66CDC68-1CCD-3835-C561-36420A402385}"/>
              </a:ext>
            </a:extLst>
          </p:cNvPr>
          <p:cNvSpPr/>
          <p:nvPr/>
        </p:nvSpPr>
        <p:spPr>
          <a:xfrm>
            <a:off x="2278502" y="17684848"/>
            <a:ext cx="196964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Penerimaan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Barang</a:t>
            </a:r>
            <a:endParaRPr lang="en-US" sz="1600" dirty="0">
              <a:solidFill>
                <a:srgbClr val="FFAB40"/>
              </a:solidFill>
              <a:latin typeface="Lato"/>
              <a:ea typeface="Lato"/>
              <a:cs typeface="Lato"/>
              <a:sym typeface="Lato"/>
            </a:endParaRPr>
          </a:p>
        </p:txBody>
      </p:sp>
      <p:sp>
        <p:nvSpPr>
          <p:cNvPr id="32" name="Google Shape;367;p41">
            <a:extLst>
              <a:ext uri="{FF2B5EF4-FFF2-40B4-BE49-F238E27FC236}">
                <a16:creationId xmlns:a16="http://schemas.microsoft.com/office/drawing/2014/main" id="{EB7A5A20-1D9E-09A6-AEEE-4C22F379EAF3}"/>
              </a:ext>
            </a:extLst>
          </p:cNvPr>
          <p:cNvSpPr/>
          <p:nvPr/>
        </p:nvSpPr>
        <p:spPr>
          <a:xfrm>
            <a:off x="4424946" y="19271439"/>
            <a:ext cx="173772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Pencatatan</a:t>
            </a:r>
            <a:r>
              <a:rPr lang="en-US" sz="1600" dirty="0">
                <a:solidFill>
                  <a:srgbClr val="FFAB40"/>
                </a:solidFill>
                <a:latin typeface="Lato"/>
                <a:ea typeface="Lato"/>
                <a:cs typeface="Lato"/>
                <a:sym typeface="Lato"/>
              </a:rPr>
              <a:t> Uang</a:t>
            </a:r>
          </a:p>
        </p:txBody>
      </p:sp>
      <p:sp>
        <p:nvSpPr>
          <p:cNvPr id="33" name="Google Shape;367;p41">
            <a:extLst>
              <a:ext uri="{FF2B5EF4-FFF2-40B4-BE49-F238E27FC236}">
                <a16:creationId xmlns:a16="http://schemas.microsoft.com/office/drawing/2014/main" id="{D2D80B48-3220-CA79-7723-1434A22FDF1B}"/>
              </a:ext>
            </a:extLst>
          </p:cNvPr>
          <p:cNvSpPr/>
          <p:nvPr/>
        </p:nvSpPr>
        <p:spPr>
          <a:xfrm>
            <a:off x="6342790" y="21108162"/>
            <a:ext cx="2062070"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Distribusi</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Pembelian</a:t>
            </a:r>
            <a:endParaRPr lang="en-US" sz="1600" dirty="0">
              <a:solidFill>
                <a:srgbClr val="FFAB40"/>
              </a:solidFill>
              <a:latin typeface="Lato"/>
              <a:ea typeface="Lato"/>
              <a:cs typeface="Lato"/>
              <a:sym typeface="Lato"/>
            </a:endParaRPr>
          </a:p>
        </p:txBody>
      </p:sp>
      <p:sp>
        <p:nvSpPr>
          <p:cNvPr id="34" name="Google Shape;367;p41">
            <a:extLst>
              <a:ext uri="{FF2B5EF4-FFF2-40B4-BE49-F238E27FC236}">
                <a16:creationId xmlns:a16="http://schemas.microsoft.com/office/drawing/2014/main" id="{04A41ED8-B543-E591-2BEE-30C0D4BAF2F2}"/>
              </a:ext>
            </a:extLst>
          </p:cNvPr>
          <p:cNvSpPr/>
          <p:nvPr/>
        </p:nvSpPr>
        <p:spPr>
          <a:xfrm>
            <a:off x="729001" y="8407688"/>
            <a:ext cx="6639673" cy="349697"/>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393939"/>
                </a:solidFill>
                <a:latin typeface="Lato"/>
                <a:ea typeface="Lato"/>
                <a:cs typeface="Lato"/>
                <a:sym typeface="Lato"/>
              </a:rPr>
              <a:t>Jaringan</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Prosedur</a:t>
            </a:r>
            <a:r>
              <a:rPr lang="en-US" sz="1800" b="1" dirty="0">
                <a:solidFill>
                  <a:srgbClr val="393939"/>
                </a:solidFill>
                <a:latin typeface="Lato"/>
                <a:ea typeface="Lato"/>
                <a:cs typeface="Lato"/>
                <a:sym typeface="Lato"/>
              </a:rPr>
              <a:t> Yang </a:t>
            </a:r>
            <a:r>
              <a:rPr lang="en-US" sz="1800" b="1" dirty="0" err="1">
                <a:solidFill>
                  <a:srgbClr val="393939"/>
                </a:solidFill>
                <a:latin typeface="Lato"/>
                <a:ea typeface="Lato"/>
                <a:cs typeface="Lato"/>
                <a:sym typeface="Lato"/>
              </a:rPr>
              <a:t>Membentuk</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Sistem</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Pengeluaran</a:t>
            </a:r>
            <a:r>
              <a:rPr lang="en-US" sz="1800" b="1" dirty="0">
                <a:solidFill>
                  <a:srgbClr val="393939"/>
                </a:solidFill>
                <a:latin typeface="Lato"/>
                <a:ea typeface="Lato"/>
                <a:cs typeface="Lato"/>
                <a:sym typeface="Lato"/>
              </a:rPr>
              <a:t> Kas</a:t>
            </a:r>
          </a:p>
        </p:txBody>
      </p:sp>
      <p:sp>
        <p:nvSpPr>
          <p:cNvPr id="35" name="Google Shape;367;p41">
            <a:extLst>
              <a:ext uri="{FF2B5EF4-FFF2-40B4-BE49-F238E27FC236}">
                <a16:creationId xmlns:a16="http://schemas.microsoft.com/office/drawing/2014/main" id="{D6930464-96D6-E971-3840-B5E8477214FC}"/>
              </a:ext>
            </a:extLst>
          </p:cNvPr>
          <p:cNvSpPr/>
          <p:nvPr/>
        </p:nvSpPr>
        <p:spPr>
          <a:xfrm>
            <a:off x="729002" y="8912374"/>
            <a:ext cx="170304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Permintaan</a:t>
            </a:r>
            <a:r>
              <a:rPr lang="en-US" sz="1600" dirty="0">
                <a:solidFill>
                  <a:srgbClr val="FFAB40"/>
                </a:solidFill>
                <a:latin typeface="Lato"/>
                <a:ea typeface="Lato"/>
                <a:cs typeface="Lato"/>
                <a:sym typeface="Lato"/>
              </a:rPr>
              <a:t> Cek</a:t>
            </a:r>
            <a:endParaRPr sz="1600" dirty="0">
              <a:solidFill>
                <a:srgbClr val="FFAB40"/>
              </a:solidFill>
              <a:latin typeface="Lato"/>
              <a:ea typeface="Lato"/>
              <a:cs typeface="Lato"/>
              <a:sym typeface="Lato"/>
            </a:endParaRPr>
          </a:p>
        </p:txBody>
      </p:sp>
      <p:sp>
        <p:nvSpPr>
          <p:cNvPr id="36" name="Google Shape;367;p41">
            <a:extLst>
              <a:ext uri="{FF2B5EF4-FFF2-40B4-BE49-F238E27FC236}">
                <a16:creationId xmlns:a16="http://schemas.microsoft.com/office/drawing/2014/main" id="{023F0137-7CEA-78A5-640D-765912CE2A0F}"/>
              </a:ext>
            </a:extLst>
          </p:cNvPr>
          <p:cNvSpPr/>
          <p:nvPr/>
        </p:nvSpPr>
        <p:spPr>
          <a:xfrm>
            <a:off x="2589551" y="9591848"/>
            <a:ext cx="2798424"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Pembuatan</a:t>
            </a:r>
            <a:r>
              <a:rPr lang="en-US" sz="1600" dirty="0">
                <a:solidFill>
                  <a:srgbClr val="FFAB40"/>
                </a:solidFill>
                <a:latin typeface="Lato"/>
                <a:ea typeface="Lato"/>
                <a:cs typeface="Lato"/>
                <a:sym typeface="Lato"/>
              </a:rPr>
              <a:t> Bukti Kas </a:t>
            </a:r>
            <a:r>
              <a:rPr lang="en-US" sz="1600" dirty="0" err="1">
                <a:solidFill>
                  <a:srgbClr val="FFAB40"/>
                </a:solidFill>
                <a:latin typeface="Lato"/>
                <a:ea typeface="Lato"/>
                <a:cs typeface="Lato"/>
                <a:sym typeface="Lato"/>
              </a:rPr>
              <a:t>Keluar</a:t>
            </a:r>
            <a:endParaRPr lang="en-US" sz="1600" dirty="0">
              <a:solidFill>
                <a:srgbClr val="FFAB40"/>
              </a:solidFill>
              <a:latin typeface="Lato"/>
              <a:ea typeface="Lato"/>
              <a:cs typeface="Lato"/>
              <a:sym typeface="Lato"/>
            </a:endParaRPr>
          </a:p>
        </p:txBody>
      </p:sp>
      <p:sp>
        <p:nvSpPr>
          <p:cNvPr id="37" name="Google Shape;367;p41">
            <a:extLst>
              <a:ext uri="{FF2B5EF4-FFF2-40B4-BE49-F238E27FC236}">
                <a16:creationId xmlns:a16="http://schemas.microsoft.com/office/drawing/2014/main" id="{9317DB01-C78E-624F-89E4-2B8C3BAB30F2}"/>
              </a:ext>
            </a:extLst>
          </p:cNvPr>
          <p:cNvSpPr/>
          <p:nvPr/>
        </p:nvSpPr>
        <p:spPr>
          <a:xfrm>
            <a:off x="5545476" y="10564338"/>
            <a:ext cx="179319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Pembayaran</a:t>
            </a:r>
            <a:r>
              <a:rPr lang="en-US" sz="1600" dirty="0">
                <a:solidFill>
                  <a:srgbClr val="FFAB40"/>
                </a:solidFill>
                <a:latin typeface="Lato"/>
                <a:ea typeface="Lato"/>
                <a:cs typeface="Lato"/>
                <a:sym typeface="Lato"/>
              </a:rPr>
              <a:t> Kas</a:t>
            </a:r>
          </a:p>
        </p:txBody>
      </p:sp>
      <p:sp>
        <p:nvSpPr>
          <p:cNvPr id="38" name="Google Shape;367;p41">
            <a:extLst>
              <a:ext uri="{FF2B5EF4-FFF2-40B4-BE49-F238E27FC236}">
                <a16:creationId xmlns:a16="http://schemas.microsoft.com/office/drawing/2014/main" id="{FF4D3AB9-782D-5AA1-C63B-EC91E6A8E6BB}"/>
              </a:ext>
            </a:extLst>
          </p:cNvPr>
          <p:cNvSpPr/>
          <p:nvPr/>
        </p:nvSpPr>
        <p:spPr>
          <a:xfrm>
            <a:off x="729001" y="11657113"/>
            <a:ext cx="2798424"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Pencatatan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Pengeluaran</a:t>
            </a:r>
            <a:r>
              <a:rPr lang="en-US" sz="1600" dirty="0">
                <a:solidFill>
                  <a:srgbClr val="FFAB40"/>
                </a:solidFill>
                <a:latin typeface="Lato"/>
                <a:ea typeface="Lato"/>
                <a:cs typeface="Lato"/>
                <a:sym typeface="Lato"/>
              </a:rPr>
              <a:t> Kas</a:t>
            </a:r>
          </a:p>
        </p:txBody>
      </p:sp>
      <p:sp>
        <p:nvSpPr>
          <p:cNvPr id="39" name="Google Shape;367;p41">
            <a:extLst>
              <a:ext uri="{FF2B5EF4-FFF2-40B4-BE49-F238E27FC236}">
                <a16:creationId xmlns:a16="http://schemas.microsoft.com/office/drawing/2014/main" id="{EA4506A0-5404-A1F7-5E2B-4568C8C377CE}"/>
              </a:ext>
            </a:extLst>
          </p:cNvPr>
          <p:cNvSpPr/>
          <p:nvPr/>
        </p:nvSpPr>
        <p:spPr>
          <a:xfrm>
            <a:off x="-4465796" y="1619176"/>
            <a:ext cx="4016787" cy="349697"/>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393939"/>
                </a:solidFill>
                <a:latin typeface="Lato"/>
                <a:ea typeface="Lato"/>
                <a:cs typeface="Lato"/>
                <a:sym typeface="Lato"/>
              </a:rPr>
              <a:t>Catatan</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Akuntansi</a:t>
            </a:r>
            <a:r>
              <a:rPr lang="en-US" sz="1800" b="1" dirty="0">
                <a:solidFill>
                  <a:srgbClr val="393939"/>
                </a:solidFill>
                <a:latin typeface="Lato"/>
                <a:ea typeface="Lato"/>
                <a:cs typeface="Lato"/>
                <a:sym typeface="Lato"/>
              </a:rPr>
              <a:t> Yang </a:t>
            </a:r>
            <a:r>
              <a:rPr lang="en-US" sz="1800" b="1" dirty="0" err="1">
                <a:solidFill>
                  <a:srgbClr val="393939"/>
                </a:solidFill>
                <a:latin typeface="Lato"/>
                <a:ea typeface="Lato"/>
                <a:cs typeface="Lato"/>
                <a:sym typeface="Lato"/>
              </a:rPr>
              <a:t>Diperlukan</a:t>
            </a:r>
            <a:endParaRPr sz="1800" b="1" dirty="0">
              <a:solidFill>
                <a:srgbClr val="393939"/>
              </a:solidFill>
              <a:latin typeface="Lato"/>
              <a:ea typeface="Lato"/>
              <a:cs typeface="Lato"/>
              <a:sym typeface="Lato"/>
            </a:endParaRPr>
          </a:p>
        </p:txBody>
      </p:sp>
      <p:sp>
        <p:nvSpPr>
          <p:cNvPr id="40" name="Google Shape;367;p41">
            <a:extLst>
              <a:ext uri="{FF2B5EF4-FFF2-40B4-BE49-F238E27FC236}">
                <a16:creationId xmlns:a16="http://schemas.microsoft.com/office/drawing/2014/main" id="{1D51A0DD-0B7E-6FD6-2BAC-22DD205F3AF2}"/>
              </a:ext>
            </a:extLst>
          </p:cNvPr>
          <p:cNvSpPr/>
          <p:nvPr/>
        </p:nvSpPr>
        <p:spPr>
          <a:xfrm>
            <a:off x="-8777133" y="2123862"/>
            <a:ext cx="234439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Jurnal</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Pengeluaran</a:t>
            </a:r>
            <a:r>
              <a:rPr lang="en-US" sz="1600" dirty="0">
                <a:solidFill>
                  <a:srgbClr val="FFAB40"/>
                </a:solidFill>
                <a:latin typeface="Lato"/>
                <a:ea typeface="Lato"/>
                <a:cs typeface="Lato"/>
                <a:sym typeface="Lato"/>
              </a:rPr>
              <a:t> Kas</a:t>
            </a:r>
            <a:endParaRPr sz="1600" dirty="0">
              <a:solidFill>
                <a:srgbClr val="FFAB40"/>
              </a:solidFill>
              <a:latin typeface="Lato"/>
              <a:ea typeface="Lato"/>
              <a:cs typeface="Lato"/>
              <a:sym typeface="Lato"/>
            </a:endParaRPr>
          </a:p>
        </p:txBody>
      </p:sp>
      <p:sp>
        <p:nvSpPr>
          <p:cNvPr id="41" name="Google Shape;367;p41">
            <a:extLst>
              <a:ext uri="{FF2B5EF4-FFF2-40B4-BE49-F238E27FC236}">
                <a16:creationId xmlns:a16="http://schemas.microsoft.com/office/drawing/2014/main" id="{E7FB13A5-F2D4-EF21-BDB7-B68F0280F474}"/>
              </a:ext>
            </a:extLst>
          </p:cNvPr>
          <p:cNvSpPr/>
          <p:nvPr/>
        </p:nvSpPr>
        <p:spPr>
          <a:xfrm>
            <a:off x="-4286953" y="2123862"/>
            <a:ext cx="1346200"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Register Cek</a:t>
            </a:r>
            <a:endParaRPr sz="1600" dirty="0">
              <a:solidFill>
                <a:srgbClr val="FFAB40"/>
              </a:solidFill>
              <a:latin typeface="Lato"/>
              <a:ea typeface="Lato"/>
              <a:cs typeface="Lato"/>
              <a:sym typeface="Lato"/>
            </a:endParaRPr>
          </a:p>
        </p:txBody>
      </p:sp>
      <p:sp>
        <p:nvSpPr>
          <p:cNvPr id="42" name="Google Shape;367;p41">
            <a:extLst>
              <a:ext uri="{FF2B5EF4-FFF2-40B4-BE49-F238E27FC236}">
                <a16:creationId xmlns:a16="http://schemas.microsoft.com/office/drawing/2014/main" id="{E24BB005-17C0-892B-031F-ACFE9F78E167}"/>
              </a:ext>
            </a:extLst>
          </p:cNvPr>
          <p:cNvSpPr/>
          <p:nvPr/>
        </p:nvSpPr>
        <p:spPr>
          <a:xfrm>
            <a:off x="-4106246" y="998408"/>
            <a:ext cx="57274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Cek</a:t>
            </a:r>
            <a:endParaRPr sz="1600" dirty="0">
              <a:solidFill>
                <a:srgbClr val="FFAB40"/>
              </a:solidFill>
              <a:latin typeface="Lato"/>
              <a:ea typeface="Lato"/>
              <a:cs typeface="Lato"/>
              <a:sym typeface="Lato"/>
            </a:endParaRPr>
          </a:p>
        </p:txBody>
      </p:sp>
      <p:sp>
        <p:nvSpPr>
          <p:cNvPr id="43" name="Google Shape;367;p41">
            <a:extLst>
              <a:ext uri="{FF2B5EF4-FFF2-40B4-BE49-F238E27FC236}">
                <a16:creationId xmlns:a16="http://schemas.microsoft.com/office/drawing/2014/main" id="{59AA12FE-A8D9-690B-9998-1AC78F9F8A17}"/>
              </a:ext>
            </a:extLst>
          </p:cNvPr>
          <p:cNvSpPr/>
          <p:nvPr/>
        </p:nvSpPr>
        <p:spPr>
          <a:xfrm>
            <a:off x="-2727790" y="998408"/>
            <a:ext cx="162684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Permintaan</a:t>
            </a:r>
            <a:r>
              <a:rPr lang="en-US" sz="1600" dirty="0">
                <a:solidFill>
                  <a:srgbClr val="FFAB40"/>
                </a:solidFill>
                <a:latin typeface="Lato"/>
                <a:ea typeface="Lato"/>
                <a:cs typeface="Lato"/>
                <a:sym typeface="Lato"/>
              </a:rPr>
              <a:t> Cek</a:t>
            </a:r>
            <a:endParaRPr sz="1600" dirty="0">
              <a:solidFill>
                <a:srgbClr val="FFAB40"/>
              </a:solidFill>
              <a:latin typeface="Lato"/>
              <a:ea typeface="Lato"/>
              <a:cs typeface="Lato"/>
              <a:sym typeface="Lato"/>
            </a:endParaRPr>
          </a:p>
        </p:txBody>
      </p:sp>
      <p:pic>
        <p:nvPicPr>
          <p:cNvPr id="44" name="Picture 43">
            <a:extLst>
              <a:ext uri="{FF2B5EF4-FFF2-40B4-BE49-F238E27FC236}">
                <a16:creationId xmlns:a16="http://schemas.microsoft.com/office/drawing/2014/main" id="{6450032A-289F-C645-2BC8-0C3E95E69192}"/>
              </a:ext>
            </a:extLst>
          </p:cNvPr>
          <p:cNvPicPr>
            <a:picLocks noChangeAspect="1"/>
          </p:cNvPicPr>
          <p:nvPr/>
        </p:nvPicPr>
        <p:blipFill>
          <a:blip r:embed="rId3"/>
          <a:srcRect/>
          <a:stretch/>
        </p:blipFill>
        <p:spPr>
          <a:xfrm>
            <a:off x="8564397" y="56062"/>
            <a:ext cx="517831" cy="56159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6" name="Google Shape;17;p3">
            <a:extLst>
              <a:ext uri="{FF2B5EF4-FFF2-40B4-BE49-F238E27FC236}">
                <a16:creationId xmlns:a16="http://schemas.microsoft.com/office/drawing/2014/main" id="{AE7F8D42-82F3-9297-0FFF-9F8B3F631D4C}"/>
              </a:ext>
            </a:extLst>
          </p:cNvPr>
          <p:cNvSpPr/>
          <p:nvPr/>
        </p:nvSpPr>
        <p:spPr>
          <a:xfrm>
            <a:off x="7363100" y="4282400"/>
            <a:ext cx="25429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7" name="Google Shape;21;p3">
            <a:extLst>
              <a:ext uri="{FF2B5EF4-FFF2-40B4-BE49-F238E27FC236}">
                <a16:creationId xmlns:a16="http://schemas.microsoft.com/office/drawing/2014/main" id="{D260E8C8-A597-9469-17BB-AD649EA21E08}"/>
              </a:ext>
            </a:extLst>
          </p:cNvPr>
          <p:cNvSpPr/>
          <p:nvPr/>
        </p:nvSpPr>
        <p:spPr>
          <a:xfrm>
            <a:off x="-2464500" y="3750850"/>
            <a:ext cx="4647000" cy="4647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p3">
            <a:extLst>
              <a:ext uri="{FF2B5EF4-FFF2-40B4-BE49-F238E27FC236}">
                <a16:creationId xmlns:a16="http://schemas.microsoft.com/office/drawing/2014/main" id="{4F3A63A2-FBEE-DFC7-3F51-F1AC74A72DCC}"/>
              </a:ext>
            </a:extLst>
          </p:cNvPr>
          <p:cNvSpPr/>
          <p:nvPr/>
        </p:nvSpPr>
        <p:spPr>
          <a:xfrm>
            <a:off x="-1361999" y="4853350"/>
            <a:ext cx="2442000" cy="2442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p3">
            <a:extLst>
              <a:ext uri="{FF2B5EF4-FFF2-40B4-BE49-F238E27FC236}">
                <a16:creationId xmlns:a16="http://schemas.microsoft.com/office/drawing/2014/main" id="{D55CD8BB-A420-B411-8F2B-07348B3C854E}"/>
              </a:ext>
            </a:extLst>
          </p:cNvPr>
          <p:cNvSpPr/>
          <p:nvPr/>
        </p:nvSpPr>
        <p:spPr>
          <a:xfrm>
            <a:off x="7662950" y="-1233600"/>
            <a:ext cx="2828700" cy="2828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p3">
            <a:extLst>
              <a:ext uri="{FF2B5EF4-FFF2-40B4-BE49-F238E27FC236}">
                <a16:creationId xmlns:a16="http://schemas.microsoft.com/office/drawing/2014/main" id="{656AF855-FBC1-5924-A206-DA1FB6AC5C60}"/>
              </a:ext>
            </a:extLst>
          </p:cNvPr>
          <p:cNvSpPr/>
          <p:nvPr/>
        </p:nvSpPr>
        <p:spPr>
          <a:xfrm>
            <a:off x="-1298200" y="-858325"/>
            <a:ext cx="20133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4" name="Google Shape;363;p41">
            <a:extLst>
              <a:ext uri="{FF2B5EF4-FFF2-40B4-BE49-F238E27FC236}">
                <a16:creationId xmlns:a16="http://schemas.microsoft.com/office/drawing/2014/main" id="{EDA3EAF8-801B-AAE0-6E6D-0A32ADD85CA5}"/>
              </a:ext>
            </a:extLst>
          </p:cNvPr>
          <p:cNvSpPr/>
          <p:nvPr/>
        </p:nvSpPr>
        <p:spPr>
          <a:xfrm>
            <a:off x="2486099" y="3984910"/>
            <a:ext cx="4171800" cy="421800"/>
          </a:xfrm>
          <a:prstGeom prst="roundRect">
            <a:avLst>
              <a:gd name="adj" fmla="val 50000"/>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sp>
        <p:nvSpPr>
          <p:cNvPr id="9" name="Google Shape;365;p41">
            <a:extLst>
              <a:ext uri="{FF2B5EF4-FFF2-40B4-BE49-F238E27FC236}">
                <a16:creationId xmlns:a16="http://schemas.microsoft.com/office/drawing/2014/main" id="{671F4242-18F7-ECF2-6DF6-F068030473A0}"/>
              </a:ext>
            </a:extLst>
          </p:cNvPr>
          <p:cNvSpPr txBox="1">
            <a:spLocks/>
          </p:cNvSpPr>
          <p:nvPr/>
        </p:nvSpPr>
        <p:spPr>
          <a:xfrm>
            <a:off x="1651052" y="3073426"/>
            <a:ext cx="5841895" cy="1246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sz="4800" dirty="0"/>
              <a:t>TERIMAKASIH!</a:t>
            </a:r>
          </a:p>
        </p:txBody>
      </p:sp>
      <p:sp>
        <p:nvSpPr>
          <p:cNvPr id="12" name="Google Shape;363;p41"/>
          <p:cNvSpPr/>
          <p:nvPr/>
        </p:nvSpPr>
        <p:spPr>
          <a:xfrm>
            <a:off x="3097253" y="1828454"/>
            <a:ext cx="2949495" cy="920534"/>
          </a:xfrm>
          <a:prstGeom prst="roundRect">
            <a:avLst>
              <a:gd name="adj" fmla="val 50000"/>
            </a:avLst>
          </a:prstGeom>
          <a:solidFill>
            <a:schemeClr val="tx1">
              <a:lumMod val="10000"/>
              <a:lumOff val="90000"/>
            </a:schemeClr>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pic>
        <p:nvPicPr>
          <p:cNvPr id="13" name="Picture 6">
            <a:extLst>
              <a:ext uri="{FF2B5EF4-FFF2-40B4-BE49-F238E27FC236}">
                <a16:creationId xmlns:a16="http://schemas.microsoft.com/office/drawing/2014/main" id="{161917FB-F8B0-E136-793F-808ACBD5BC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57588" y="1882492"/>
            <a:ext cx="2028825" cy="81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55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6" name="Google Shape;17;p3">
            <a:extLst>
              <a:ext uri="{FF2B5EF4-FFF2-40B4-BE49-F238E27FC236}">
                <a16:creationId xmlns:a16="http://schemas.microsoft.com/office/drawing/2014/main" id="{AE7F8D42-82F3-9297-0FFF-9F8B3F631D4C}"/>
              </a:ext>
            </a:extLst>
          </p:cNvPr>
          <p:cNvSpPr/>
          <p:nvPr/>
        </p:nvSpPr>
        <p:spPr>
          <a:xfrm>
            <a:off x="7363100" y="4282400"/>
            <a:ext cx="25429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7" name="Google Shape;21;p3">
            <a:extLst>
              <a:ext uri="{FF2B5EF4-FFF2-40B4-BE49-F238E27FC236}">
                <a16:creationId xmlns:a16="http://schemas.microsoft.com/office/drawing/2014/main" id="{D260E8C8-A597-9469-17BB-AD649EA21E08}"/>
              </a:ext>
            </a:extLst>
          </p:cNvPr>
          <p:cNvSpPr/>
          <p:nvPr/>
        </p:nvSpPr>
        <p:spPr>
          <a:xfrm>
            <a:off x="-2464500" y="3750850"/>
            <a:ext cx="4647000" cy="4647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p3">
            <a:extLst>
              <a:ext uri="{FF2B5EF4-FFF2-40B4-BE49-F238E27FC236}">
                <a16:creationId xmlns:a16="http://schemas.microsoft.com/office/drawing/2014/main" id="{4F3A63A2-FBEE-DFC7-3F51-F1AC74A72DCC}"/>
              </a:ext>
            </a:extLst>
          </p:cNvPr>
          <p:cNvSpPr/>
          <p:nvPr/>
        </p:nvSpPr>
        <p:spPr>
          <a:xfrm>
            <a:off x="-1361999" y="4853350"/>
            <a:ext cx="2442000" cy="2442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p3">
            <a:extLst>
              <a:ext uri="{FF2B5EF4-FFF2-40B4-BE49-F238E27FC236}">
                <a16:creationId xmlns:a16="http://schemas.microsoft.com/office/drawing/2014/main" id="{D55CD8BB-A420-B411-8F2B-07348B3C854E}"/>
              </a:ext>
            </a:extLst>
          </p:cNvPr>
          <p:cNvSpPr/>
          <p:nvPr/>
        </p:nvSpPr>
        <p:spPr>
          <a:xfrm>
            <a:off x="7662950" y="-1233600"/>
            <a:ext cx="2828700" cy="2828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p3">
            <a:extLst>
              <a:ext uri="{FF2B5EF4-FFF2-40B4-BE49-F238E27FC236}">
                <a16:creationId xmlns:a16="http://schemas.microsoft.com/office/drawing/2014/main" id="{656AF855-FBC1-5924-A206-DA1FB6AC5C60}"/>
              </a:ext>
            </a:extLst>
          </p:cNvPr>
          <p:cNvSpPr/>
          <p:nvPr/>
        </p:nvSpPr>
        <p:spPr>
          <a:xfrm>
            <a:off x="-1298200" y="-858325"/>
            <a:ext cx="20133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363" name="Google Shape;363;p41"/>
          <p:cNvSpPr/>
          <p:nvPr/>
        </p:nvSpPr>
        <p:spPr>
          <a:xfrm>
            <a:off x="749405" y="3253112"/>
            <a:ext cx="4171800" cy="421800"/>
          </a:xfrm>
          <a:prstGeom prst="roundRect">
            <a:avLst>
              <a:gd name="adj" fmla="val 50000"/>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sp>
        <p:nvSpPr>
          <p:cNvPr id="365" name="Google Shape;365;p41"/>
          <p:cNvSpPr txBox="1">
            <a:spLocks noGrp="1"/>
          </p:cNvSpPr>
          <p:nvPr>
            <p:ph type="title"/>
          </p:nvPr>
        </p:nvSpPr>
        <p:spPr>
          <a:xfrm>
            <a:off x="749405" y="2217812"/>
            <a:ext cx="5037950" cy="1246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dirty="0" smtClean="0"/>
              <a:t>Latar Belakang</a:t>
            </a:r>
            <a:endParaRPr dirty="0"/>
          </a:p>
        </p:txBody>
      </p:sp>
      <p:sp>
        <p:nvSpPr>
          <p:cNvPr id="12" name="Google Shape;363;p41"/>
          <p:cNvSpPr/>
          <p:nvPr/>
        </p:nvSpPr>
        <p:spPr>
          <a:xfrm>
            <a:off x="5734169" y="2111483"/>
            <a:ext cx="2949495" cy="920534"/>
          </a:xfrm>
          <a:prstGeom prst="roundRect">
            <a:avLst>
              <a:gd name="adj" fmla="val 50000"/>
            </a:avLst>
          </a:prstGeom>
          <a:solidFill>
            <a:schemeClr val="tx1">
              <a:lumMod val="10000"/>
              <a:lumOff val="90000"/>
            </a:schemeClr>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sp>
        <p:nvSpPr>
          <p:cNvPr id="366" name="Google Shape;366;p41"/>
          <p:cNvSpPr txBox="1">
            <a:spLocks noGrp="1"/>
          </p:cNvSpPr>
          <p:nvPr>
            <p:ph type="title" idx="2"/>
          </p:nvPr>
        </p:nvSpPr>
        <p:spPr>
          <a:xfrm>
            <a:off x="749405" y="1204337"/>
            <a:ext cx="1424550" cy="66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t>01</a:t>
            </a:r>
            <a:endParaRPr sz="6000" dirty="0"/>
          </a:p>
        </p:txBody>
      </p:sp>
      <p:sp>
        <p:nvSpPr>
          <p:cNvPr id="4" name="Google Shape;320;p38">
            <a:extLst>
              <a:ext uri="{FF2B5EF4-FFF2-40B4-BE49-F238E27FC236}">
                <a16:creationId xmlns:a16="http://schemas.microsoft.com/office/drawing/2014/main" id="{0FDBCDF0-97AF-FB9B-1CBF-F154DD23A02F}"/>
              </a:ext>
            </a:extLst>
          </p:cNvPr>
          <p:cNvSpPr txBox="1">
            <a:spLocks/>
          </p:cNvSpPr>
          <p:nvPr/>
        </p:nvSpPr>
        <p:spPr>
          <a:xfrm>
            <a:off x="709500" y="-1177113"/>
            <a:ext cx="7704000" cy="5145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a:t>Latar Belakang</a:t>
            </a:r>
            <a:endParaRPr lang="en-ID" dirty="0"/>
          </a:p>
        </p:txBody>
      </p:sp>
      <p:pic>
        <p:nvPicPr>
          <p:cNvPr id="2" name="Picture 6">
            <a:extLst>
              <a:ext uri="{FF2B5EF4-FFF2-40B4-BE49-F238E27FC236}">
                <a16:creationId xmlns:a16="http://schemas.microsoft.com/office/drawing/2014/main" id="{161917FB-F8B0-E136-793F-808ACBD5BC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4505" y="2165521"/>
            <a:ext cx="2028825" cy="81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268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720000" y="371750"/>
            <a:ext cx="7704000" cy="514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Latar Belakang</a:t>
            </a:r>
            <a:endParaRPr dirty="0"/>
          </a:p>
        </p:txBody>
      </p:sp>
      <p:sp>
        <p:nvSpPr>
          <p:cNvPr id="2" name="Google Shape;321;p38">
            <a:extLst>
              <a:ext uri="{FF2B5EF4-FFF2-40B4-BE49-F238E27FC236}">
                <a16:creationId xmlns:a16="http://schemas.microsoft.com/office/drawing/2014/main" id="{F30179CA-4DA5-256C-4660-E709B1837D4B}"/>
              </a:ext>
            </a:extLst>
          </p:cNvPr>
          <p:cNvSpPr txBox="1">
            <a:spLocks/>
          </p:cNvSpPr>
          <p:nvPr/>
        </p:nvSpPr>
        <p:spPr>
          <a:xfrm>
            <a:off x="318000" y="2707772"/>
            <a:ext cx="2764200" cy="160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434343"/>
              </a:buClr>
              <a:buSzPts val="1400"/>
              <a:buFont typeface="Open Sans"/>
              <a:buAutoNum type="arabicPeriod"/>
              <a:defRPr sz="1000" b="0" i="0" u="none" strike="noStrike" cap="none">
                <a:solidFill>
                  <a:schemeClr val="lt1"/>
                </a:solidFill>
                <a:latin typeface="Lato"/>
                <a:ea typeface="Lato"/>
                <a:cs typeface="Lato"/>
                <a:sym typeface="Lato"/>
              </a:defRPr>
            </a:lvl1pPr>
            <a:lvl2pPr marL="914400" marR="0" lvl="1"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2pPr>
            <a:lvl3pPr marL="1371600" marR="0" lvl="2"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3pPr>
            <a:lvl4pPr marL="1828800" marR="0" lvl="3" indent="-317500" algn="l" rtl="0">
              <a:lnSpc>
                <a:spcPct val="115000"/>
              </a:lnSpc>
              <a:spcBef>
                <a:spcPts val="0"/>
              </a:spcBef>
              <a:spcAft>
                <a:spcPts val="0"/>
              </a:spcAft>
              <a:buClr>
                <a:srgbClr val="434343"/>
              </a:buClr>
              <a:buSzPts val="1400"/>
              <a:buFont typeface="Open Sans"/>
              <a:buAutoNum type="arabicPeriod"/>
              <a:defRPr sz="1400" b="0" i="0" u="none" strike="noStrike" cap="none">
                <a:solidFill>
                  <a:schemeClr val="lt1"/>
                </a:solidFill>
                <a:latin typeface="Lato"/>
                <a:ea typeface="Lato"/>
                <a:cs typeface="Lato"/>
                <a:sym typeface="Lato"/>
              </a:defRPr>
            </a:lvl4pPr>
            <a:lvl5pPr marL="2286000" marR="0" lvl="4"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5pPr>
            <a:lvl6pPr marL="2743200" marR="0" lvl="5"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6pPr>
            <a:lvl7pPr marL="3200400" marR="0" lvl="6" indent="-317500" algn="l" rtl="0">
              <a:lnSpc>
                <a:spcPct val="115000"/>
              </a:lnSpc>
              <a:spcBef>
                <a:spcPts val="0"/>
              </a:spcBef>
              <a:spcAft>
                <a:spcPts val="0"/>
              </a:spcAft>
              <a:buClr>
                <a:srgbClr val="434343"/>
              </a:buClr>
              <a:buSzPts val="1400"/>
              <a:buFont typeface="Open Sans"/>
              <a:buAutoNum type="arabicPeriod"/>
              <a:defRPr sz="1400" b="0" i="0" u="none" strike="noStrike" cap="none">
                <a:solidFill>
                  <a:schemeClr val="lt1"/>
                </a:solidFill>
                <a:latin typeface="Lato"/>
                <a:ea typeface="Lato"/>
                <a:cs typeface="Lato"/>
                <a:sym typeface="Lato"/>
              </a:defRPr>
            </a:lvl7pPr>
            <a:lvl8pPr marL="3657600" marR="0" lvl="7"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8pPr>
            <a:lvl9pPr marL="4114800" marR="0" lvl="8"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9pPr>
          </a:lstStyle>
          <a:p>
            <a:pPr marL="0" indent="0" algn="ctr">
              <a:buFont typeface="Open Sans"/>
              <a:buNone/>
            </a:pPr>
            <a:r>
              <a:rPr lang="id-ID" sz="1800" b="1" dirty="0" smtClean="0">
                <a:solidFill>
                  <a:srgbClr val="FFAB40"/>
                </a:solidFill>
              </a:rPr>
              <a:t>Kemudahan</a:t>
            </a:r>
            <a:endParaRPr lang="en-US" sz="1800" b="1" dirty="0">
              <a:solidFill>
                <a:srgbClr val="FFAB40"/>
              </a:solidFill>
            </a:endParaRPr>
          </a:p>
          <a:p>
            <a:pPr marL="0" indent="0" algn="ctr">
              <a:buFont typeface="Open Sans"/>
              <a:buNone/>
            </a:pPr>
            <a:r>
              <a:rPr lang="id-ID" sz="1600" dirty="0" smtClean="0">
                <a:solidFill>
                  <a:schemeClr val="bg1"/>
                </a:solidFill>
              </a:rPr>
              <a:t>Aplikasi berbasis website dengan mengintegrasikan AI ini dapat memudahkan dalam persolaan pendidikan sehari-hari</a:t>
            </a:r>
            <a:endParaRPr lang="en-US" sz="1600" dirty="0"/>
          </a:p>
        </p:txBody>
      </p:sp>
      <p:sp>
        <p:nvSpPr>
          <p:cNvPr id="5" name="Google Shape;321;p38">
            <a:extLst>
              <a:ext uri="{FF2B5EF4-FFF2-40B4-BE49-F238E27FC236}">
                <a16:creationId xmlns:a16="http://schemas.microsoft.com/office/drawing/2014/main" id="{961B7B33-1F9F-6FDA-CFAE-A742D4836705}"/>
              </a:ext>
            </a:extLst>
          </p:cNvPr>
          <p:cNvSpPr txBox="1">
            <a:spLocks/>
          </p:cNvSpPr>
          <p:nvPr/>
        </p:nvSpPr>
        <p:spPr>
          <a:xfrm>
            <a:off x="3189900" y="2707772"/>
            <a:ext cx="2764200" cy="160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434343"/>
              </a:buClr>
              <a:buSzPts val="1400"/>
              <a:buFont typeface="Open Sans"/>
              <a:buAutoNum type="arabicPeriod"/>
              <a:defRPr sz="1000" b="0" i="0" u="none" strike="noStrike" cap="none">
                <a:solidFill>
                  <a:schemeClr val="lt1"/>
                </a:solidFill>
                <a:latin typeface="Lato"/>
                <a:ea typeface="Lato"/>
                <a:cs typeface="Lato"/>
                <a:sym typeface="Lato"/>
              </a:defRPr>
            </a:lvl1pPr>
            <a:lvl2pPr marL="914400" marR="0" lvl="1"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2pPr>
            <a:lvl3pPr marL="1371600" marR="0" lvl="2"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3pPr>
            <a:lvl4pPr marL="1828800" marR="0" lvl="3" indent="-317500" algn="l" rtl="0">
              <a:lnSpc>
                <a:spcPct val="115000"/>
              </a:lnSpc>
              <a:spcBef>
                <a:spcPts val="0"/>
              </a:spcBef>
              <a:spcAft>
                <a:spcPts val="0"/>
              </a:spcAft>
              <a:buClr>
                <a:srgbClr val="434343"/>
              </a:buClr>
              <a:buSzPts val="1400"/>
              <a:buFont typeface="Open Sans"/>
              <a:buAutoNum type="arabicPeriod"/>
              <a:defRPr sz="1400" b="0" i="0" u="none" strike="noStrike" cap="none">
                <a:solidFill>
                  <a:schemeClr val="lt1"/>
                </a:solidFill>
                <a:latin typeface="Lato"/>
                <a:ea typeface="Lato"/>
                <a:cs typeface="Lato"/>
                <a:sym typeface="Lato"/>
              </a:defRPr>
            </a:lvl4pPr>
            <a:lvl5pPr marL="2286000" marR="0" lvl="4"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5pPr>
            <a:lvl6pPr marL="2743200" marR="0" lvl="5"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6pPr>
            <a:lvl7pPr marL="3200400" marR="0" lvl="6" indent="-317500" algn="l" rtl="0">
              <a:lnSpc>
                <a:spcPct val="115000"/>
              </a:lnSpc>
              <a:spcBef>
                <a:spcPts val="0"/>
              </a:spcBef>
              <a:spcAft>
                <a:spcPts val="0"/>
              </a:spcAft>
              <a:buClr>
                <a:srgbClr val="434343"/>
              </a:buClr>
              <a:buSzPts val="1400"/>
              <a:buFont typeface="Open Sans"/>
              <a:buAutoNum type="arabicPeriod"/>
              <a:defRPr sz="1400" b="0" i="0" u="none" strike="noStrike" cap="none">
                <a:solidFill>
                  <a:schemeClr val="lt1"/>
                </a:solidFill>
                <a:latin typeface="Lato"/>
                <a:ea typeface="Lato"/>
                <a:cs typeface="Lato"/>
                <a:sym typeface="Lato"/>
              </a:defRPr>
            </a:lvl7pPr>
            <a:lvl8pPr marL="3657600" marR="0" lvl="7"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8pPr>
            <a:lvl9pPr marL="4114800" marR="0" lvl="8"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9pPr>
          </a:lstStyle>
          <a:p>
            <a:pPr marL="0" indent="0" algn="ctr">
              <a:buFont typeface="Open Sans"/>
              <a:buNone/>
            </a:pPr>
            <a:r>
              <a:rPr lang="id-ID" sz="1800" b="1" dirty="0" smtClean="0">
                <a:solidFill>
                  <a:srgbClr val="FFAB40"/>
                </a:solidFill>
              </a:rPr>
              <a:t>Efektivitas</a:t>
            </a:r>
          </a:p>
          <a:p>
            <a:pPr marL="0" indent="0" algn="ctr">
              <a:buFont typeface="Open Sans"/>
              <a:buNone/>
            </a:pPr>
            <a:r>
              <a:rPr lang="id-ID" sz="1600" dirty="0" smtClean="0"/>
              <a:t>Ada banyak referensi dan jawaban yang bisa Anda peroleh dengan sangat efektif</a:t>
            </a:r>
            <a:endParaRPr lang="en-US" sz="1600" dirty="0"/>
          </a:p>
          <a:p>
            <a:pPr marL="0" indent="0" algn="ctr">
              <a:buFont typeface="Open Sans"/>
              <a:buNone/>
            </a:pPr>
            <a:endParaRPr lang="en-US" sz="1600" dirty="0"/>
          </a:p>
        </p:txBody>
      </p:sp>
      <p:sp>
        <p:nvSpPr>
          <p:cNvPr id="6" name="Google Shape;321;p38">
            <a:extLst>
              <a:ext uri="{FF2B5EF4-FFF2-40B4-BE49-F238E27FC236}">
                <a16:creationId xmlns:a16="http://schemas.microsoft.com/office/drawing/2014/main" id="{FA9E8E6D-65EF-3FEB-2937-A03949D27543}"/>
              </a:ext>
            </a:extLst>
          </p:cNvPr>
          <p:cNvSpPr txBox="1">
            <a:spLocks/>
          </p:cNvSpPr>
          <p:nvPr/>
        </p:nvSpPr>
        <p:spPr>
          <a:xfrm>
            <a:off x="6061800" y="2707772"/>
            <a:ext cx="2764200" cy="160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434343"/>
              </a:buClr>
              <a:buSzPts val="1400"/>
              <a:buFont typeface="Open Sans"/>
              <a:buAutoNum type="arabicPeriod"/>
              <a:defRPr sz="1000" b="0" i="0" u="none" strike="noStrike" cap="none">
                <a:solidFill>
                  <a:schemeClr val="lt1"/>
                </a:solidFill>
                <a:latin typeface="Lato"/>
                <a:ea typeface="Lato"/>
                <a:cs typeface="Lato"/>
                <a:sym typeface="Lato"/>
              </a:defRPr>
            </a:lvl1pPr>
            <a:lvl2pPr marL="914400" marR="0" lvl="1"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2pPr>
            <a:lvl3pPr marL="1371600" marR="0" lvl="2"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3pPr>
            <a:lvl4pPr marL="1828800" marR="0" lvl="3" indent="-317500" algn="l" rtl="0">
              <a:lnSpc>
                <a:spcPct val="115000"/>
              </a:lnSpc>
              <a:spcBef>
                <a:spcPts val="0"/>
              </a:spcBef>
              <a:spcAft>
                <a:spcPts val="0"/>
              </a:spcAft>
              <a:buClr>
                <a:srgbClr val="434343"/>
              </a:buClr>
              <a:buSzPts val="1400"/>
              <a:buFont typeface="Open Sans"/>
              <a:buAutoNum type="arabicPeriod"/>
              <a:defRPr sz="1400" b="0" i="0" u="none" strike="noStrike" cap="none">
                <a:solidFill>
                  <a:schemeClr val="lt1"/>
                </a:solidFill>
                <a:latin typeface="Lato"/>
                <a:ea typeface="Lato"/>
                <a:cs typeface="Lato"/>
                <a:sym typeface="Lato"/>
              </a:defRPr>
            </a:lvl4pPr>
            <a:lvl5pPr marL="2286000" marR="0" lvl="4"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5pPr>
            <a:lvl6pPr marL="2743200" marR="0" lvl="5"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6pPr>
            <a:lvl7pPr marL="3200400" marR="0" lvl="6" indent="-317500" algn="l" rtl="0">
              <a:lnSpc>
                <a:spcPct val="115000"/>
              </a:lnSpc>
              <a:spcBef>
                <a:spcPts val="0"/>
              </a:spcBef>
              <a:spcAft>
                <a:spcPts val="0"/>
              </a:spcAft>
              <a:buClr>
                <a:srgbClr val="434343"/>
              </a:buClr>
              <a:buSzPts val="1400"/>
              <a:buFont typeface="Open Sans"/>
              <a:buAutoNum type="arabicPeriod"/>
              <a:defRPr sz="1400" b="0" i="0" u="none" strike="noStrike" cap="none">
                <a:solidFill>
                  <a:schemeClr val="lt1"/>
                </a:solidFill>
                <a:latin typeface="Lato"/>
                <a:ea typeface="Lato"/>
                <a:cs typeface="Lato"/>
                <a:sym typeface="Lato"/>
              </a:defRPr>
            </a:lvl7pPr>
            <a:lvl8pPr marL="3657600" marR="0" lvl="7" indent="-317500" algn="l" rtl="0">
              <a:lnSpc>
                <a:spcPct val="115000"/>
              </a:lnSpc>
              <a:spcBef>
                <a:spcPts val="0"/>
              </a:spcBef>
              <a:spcAft>
                <a:spcPts val="0"/>
              </a:spcAft>
              <a:buClr>
                <a:srgbClr val="434343"/>
              </a:buClr>
              <a:buSzPts val="1400"/>
              <a:buFont typeface="Open Sans"/>
              <a:buAutoNum type="alphaLcPeriod"/>
              <a:defRPr sz="1400" b="0" i="0" u="none" strike="noStrike" cap="none">
                <a:solidFill>
                  <a:schemeClr val="lt1"/>
                </a:solidFill>
                <a:latin typeface="Lato"/>
                <a:ea typeface="Lato"/>
                <a:cs typeface="Lato"/>
                <a:sym typeface="Lato"/>
              </a:defRPr>
            </a:lvl8pPr>
            <a:lvl9pPr marL="4114800" marR="0" lvl="8" indent="-317500" algn="l" rtl="0">
              <a:lnSpc>
                <a:spcPct val="115000"/>
              </a:lnSpc>
              <a:spcBef>
                <a:spcPts val="0"/>
              </a:spcBef>
              <a:spcAft>
                <a:spcPts val="0"/>
              </a:spcAft>
              <a:buClr>
                <a:srgbClr val="434343"/>
              </a:buClr>
              <a:buSzPts val="1400"/>
              <a:buFont typeface="Open Sans"/>
              <a:buAutoNum type="romanLcPeriod"/>
              <a:defRPr sz="1400" b="0" i="0" u="none" strike="noStrike" cap="none">
                <a:solidFill>
                  <a:schemeClr val="lt1"/>
                </a:solidFill>
                <a:latin typeface="Lato"/>
                <a:ea typeface="Lato"/>
                <a:cs typeface="Lato"/>
                <a:sym typeface="Lato"/>
              </a:defRPr>
            </a:lvl9pPr>
          </a:lstStyle>
          <a:p>
            <a:pPr marL="0" indent="0" algn="ctr">
              <a:buFont typeface="Open Sans"/>
              <a:buNone/>
            </a:pPr>
            <a:r>
              <a:rPr lang="id-ID" sz="1800" b="1" dirty="0" smtClean="0">
                <a:solidFill>
                  <a:srgbClr val="FFAB40"/>
                </a:solidFill>
              </a:rPr>
              <a:t>Ketepatan</a:t>
            </a:r>
            <a:endParaRPr lang="en-US" sz="1800" b="1" dirty="0">
              <a:solidFill>
                <a:srgbClr val="FFAB40"/>
              </a:solidFill>
            </a:endParaRPr>
          </a:p>
          <a:p>
            <a:pPr marL="0" indent="0" algn="ctr">
              <a:buFont typeface="Open Sans"/>
              <a:buNone/>
            </a:pPr>
            <a:r>
              <a:rPr lang="id-ID" sz="1600" dirty="0" smtClean="0">
                <a:solidFill>
                  <a:schemeClr val="bg1"/>
                </a:solidFill>
              </a:rPr>
              <a:t>Jawaban yang Anda dapat sudah pasti tepat sesuai yang diinginkan</a:t>
            </a:r>
            <a:endParaRPr lang="en-US" sz="1600" dirty="0"/>
          </a:p>
        </p:txBody>
      </p:sp>
      <p:sp>
        <p:nvSpPr>
          <p:cNvPr id="7" name="Google Shape;29;p4">
            <a:extLst>
              <a:ext uri="{FF2B5EF4-FFF2-40B4-BE49-F238E27FC236}">
                <a16:creationId xmlns:a16="http://schemas.microsoft.com/office/drawing/2014/main" id="{D49769EB-D874-EC0E-8E08-A42E893AA0E5}"/>
              </a:ext>
            </a:extLst>
          </p:cNvPr>
          <p:cNvSpPr/>
          <p:nvPr/>
        </p:nvSpPr>
        <p:spPr>
          <a:xfrm>
            <a:off x="5642275" y="4731950"/>
            <a:ext cx="3835200" cy="1270200"/>
          </a:xfrm>
          <a:prstGeom prst="roundRect">
            <a:avLst>
              <a:gd name="adj" fmla="val 426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8" name="Google Shape;30;p4">
            <a:extLst>
              <a:ext uri="{FF2B5EF4-FFF2-40B4-BE49-F238E27FC236}">
                <a16:creationId xmlns:a16="http://schemas.microsoft.com/office/drawing/2014/main" id="{DE83F73E-69DC-7B0F-B070-095AE60C3C62}"/>
              </a:ext>
            </a:extLst>
          </p:cNvPr>
          <p:cNvSpPr/>
          <p:nvPr/>
        </p:nvSpPr>
        <p:spPr>
          <a:xfrm>
            <a:off x="-815125" y="-709275"/>
            <a:ext cx="1362600" cy="1362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p3">
            <a:extLst>
              <a:ext uri="{FF2B5EF4-FFF2-40B4-BE49-F238E27FC236}">
                <a16:creationId xmlns:a16="http://schemas.microsoft.com/office/drawing/2014/main" id="{E466182B-3EC4-22BD-48E7-C409C6E904F1}"/>
              </a:ext>
            </a:extLst>
          </p:cNvPr>
          <p:cNvSpPr/>
          <p:nvPr/>
        </p:nvSpPr>
        <p:spPr>
          <a:xfrm>
            <a:off x="-1548175" y="-1442325"/>
            <a:ext cx="2828700" cy="2828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1;p69">
            <a:extLst>
              <a:ext uri="{FF2B5EF4-FFF2-40B4-BE49-F238E27FC236}">
                <a16:creationId xmlns:a16="http://schemas.microsoft.com/office/drawing/2014/main" id="{6DADC9A9-30D9-CB37-714C-C8884E7DAEE6}"/>
              </a:ext>
            </a:extLst>
          </p:cNvPr>
          <p:cNvSpPr/>
          <p:nvPr/>
        </p:nvSpPr>
        <p:spPr>
          <a:xfrm rot="13500000">
            <a:off x="8362800" y="-781650"/>
            <a:ext cx="1562400" cy="1563300"/>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1;p70">
            <a:extLst>
              <a:ext uri="{FF2B5EF4-FFF2-40B4-BE49-F238E27FC236}">
                <a16:creationId xmlns:a16="http://schemas.microsoft.com/office/drawing/2014/main" id="{B08CABA1-1251-ABF7-02AD-855C4F8AA12E}"/>
              </a:ext>
            </a:extLst>
          </p:cNvPr>
          <p:cNvSpPr/>
          <p:nvPr/>
        </p:nvSpPr>
        <p:spPr>
          <a:xfrm>
            <a:off x="1259250" y="1640547"/>
            <a:ext cx="881700" cy="882300"/>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4;p70">
            <a:extLst>
              <a:ext uri="{FF2B5EF4-FFF2-40B4-BE49-F238E27FC236}">
                <a16:creationId xmlns:a16="http://schemas.microsoft.com/office/drawing/2014/main" id="{5E82D69F-786A-E383-AD8B-484D7B1E29ED}"/>
              </a:ext>
            </a:extLst>
          </p:cNvPr>
          <p:cNvSpPr/>
          <p:nvPr/>
        </p:nvSpPr>
        <p:spPr>
          <a:xfrm>
            <a:off x="1700091" y="2069988"/>
            <a:ext cx="76014" cy="75061"/>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5;p70">
            <a:extLst>
              <a:ext uri="{FF2B5EF4-FFF2-40B4-BE49-F238E27FC236}">
                <a16:creationId xmlns:a16="http://schemas.microsoft.com/office/drawing/2014/main" id="{E5C5FEED-3629-55E0-9535-0B3A2F9ED4FC}"/>
              </a:ext>
            </a:extLst>
          </p:cNvPr>
          <p:cNvSpPr/>
          <p:nvPr/>
        </p:nvSpPr>
        <p:spPr>
          <a:xfrm>
            <a:off x="1622129" y="2069988"/>
            <a:ext cx="59469" cy="75061"/>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6;p70">
            <a:extLst>
              <a:ext uri="{FF2B5EF4-FFF2-40B4-BE49-F238E27FC236}">
                <a16:creationId xmlns:a16="http://schemas.microsoft.com/office/drawing/2014/main" id="{3B7D4E0B-3C08-A062-677C-EEBBA47DFC9D}"/>
              </a:ext>
            </a:extLst>
          </p:cNvPr>
          <p:cNvSpPr/>
          <p:nvPr/>
        </p:nvSpPr>
        <p:spPr>
          <a:xfrm>
            <a:off x="1504243" y="1941392"/>
            <a:ext cx="391696" cy="280636"/>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0;p70">
            <a:extLst>
              <a:ext uri="{FF2B5EF4-FFF2-40B4-BE49-F238E27FC236}">
                <a16:creationId xmlns:a16="http://schemas.microsoft.com/office/drawing/2014/main" id="{4CC4438D-B3CE-9E15-F3B7-A212CA5DE64C}"/>
              </a:ext>
            </a:extLst>
          </p:cNvPr>
          <p:cNvSpPr/>
          <p:nvPr/>
        </p:nvSpPr>
        <p:spPr>
          <a:xfrm>
            <a:off x="7003050" y="1640547"/>
            <a:ext cx="881700" cy="882300"/>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4;p70">
            <a:extLst>
              <a:ext uri="{FF2B5EF4-FFF2-40B4-BE49-F238E27FC236}">
                <a16:creationId xmlns:a16="http://schemas.microsoft.com/office/drawing/2014/main" id="{46AA0528-1A1D-0677-FA6E-4134010DA77C}"/>
              </a:ext>
            </a:extLst>
          </p:cNvPr>
          <p:cNvSpPr/>
          <p:nvPr/>
        </p:nvSpPr>
        <p:spPr>
          <a:xfrm>
            <a:off x="7259806" y="2241157"/>
            <a:ext cx="368186" cy="23718"/>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5;p70">
            <a:extLst>
              <a:ext uri="{FF2B5EF4-FFF2-40B4-BE49-F238E27FC236}">
                <a16:creationId xmlns:a16="http://schemas.microsoft.com/office/drawing/2014/main" id="{FBBFBA23-C311-FC98-1377-38A3D331D179}"/>
              </a:ext>
            </a:extLst>
          </p:cNvPr>
          <p:cNvSpPr/>
          <p:nvPr/>
        </p:nvSpPr>
        <p:spPr>
          <a:xfrm>
            <a:off x="7259806" y="2097168"/>
            <a:ext cx="97535" cy="120328"/>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6;p70">
            <a:extLst>
              <a:ext uri="{FF2B5EF4-FFF2-40B4-BE49-F238E27FC236}">
                <a16:creationId xmlns:a16="http://schemas.microsoft.com/office/drawing/2014/main" id="{B3B5596B-41DD-F141-971F-544AAAC46E9E}"/>
              </a:ext>
            </a:extLst>
          </p:cNvPr>
          <p:cNvSpPr/>
          <p:nvPr/>
        </p:nvSpPr>
        <p:spPr>
          <a:xfrm>
            <a:off x="7396505" y="1898511"/>
            <a:ext cx="95713" cy="318985"/>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7;p70">
            <a:extLst>
              <a:ext uri="{FF2B5EF4-FFF2-40B4-BE49-F238E27FC236}">
                <a16:creationId xmlns:a16="http://schemas.microsoft.com/office/drawing/2014/main" id="{10E7AD6A-CC68-AC61-BCDC-4D684AC4F220}"/>
              </a:ext>
            </a:extLst>
          </p:cNvPr>
          <p:cNvSpPr/>
          <p:nvPr/>
        </p:nvSpPr>
        <p:spPr>
          <a:xfrm>
            <a:off x="7532279" y="2001484"/>
            <a:ext cx="95713" cy="216012"/>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6;p59">
            <a:extLst>
              <a:ext uri="{FF2B5EF4-FFF2-40B4-BE49-F238E27FC236}">
                <a16:creationId xmlns:a16="http://schemas.microsoft.com/office/drawing/2014/main" id="{99D81E43-0956-D36A-4448-DC3806892167}"/>
              </a:ext>
            </a:extLst>
          </p:cNvPr>
          <p:cNvSpPr/>
          <p:nvPr/>
        </p:nvSpPr>
        <p:spPr>
          <a:xfrm>
            <a:off x="4094108" y="1565855"/>
            <a:ext cx="955784" cy="956992"/>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6;p59">
            <a:extLst>
              <a:ext uri="{FF2B5EF4-FFF2-40B4-BE49-F238E27FC236}">
                <a16:creationId xmlns:a16="http://schemas.microsoft.com/office/drawing/2014/main" id="{2D8CD780-E28E-3FDD-9850-FBB499FEF47D}"/>
              </a:ext>
            </a:extLst>
          </p:cNvPr>
          <p:cNvSpPr/>
          <p:nvPr/>
        </p:nvSpPr>
        <p:spPr>
          <a:xfrm>
            <a:off x="4357446" y="1797812"/>
            <a:ext cx="429106" cy="492934"/>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3;p43">
            <a:extLst>
              <a:ext uri="{FF2B5EF4-FFF2-40B4-BE49-F238E27FC236}">
                <a16:creationId xmlns:a16="http://schemas.microsoft.com/office/drawing/2014/main" id="{D898F8DC-6F48-6D13-BD17-7C008CCABEA7}"/>
              </a:ext>
            </a:extLst>
          </p:cNvPr>
          <p:cNvSpPr txBox="1">
            <a:spLocks/>
          </p:cNvSpPr>
          <p:nvPr/>
        </p:nvSpPr>
        <p:spPr>
          <a:xfrm>
            <a:off x="-12289982" y="2461639"/>
            <a:ext cx="2432700" cy="42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500"/>
              <a:buFont typeface="Montserrat"/>
              <a:buNone/>
              <a:defRPr sz="2000" b="0" i="0" u="none" strike="noStrike" cap="none">
                <a:solidFill>
                  <a:schemeClr val="lt2"/>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9pPr>
          </a:lstStyle>
          <a:p>
            <a:pPr marL="0" indent="0"/>
            <a:r>
              <a:rPr lang="en-ID" sz="1800" dirty="0"/>
              <a:t>LOREM </a:t>
            </a:r>
          </a:p>
        </p:txBody>
      </p:sp>
      <p:sp>
        <p:nvSpPr>
          <p:cNvPr id="28" name="Google Shape;385;p43">
            <a:extLst>
              <a:ext uri="{FF2B5EF4-FFF2-40B4-BE49-F238E27FC236}">
                <a16:creationId xmlns:a16="http://schemas.microsoft.com/office/drawing/2014/main" id="{37FBA227-9337-DBCC-3713-E2E91A7069D6}"/>
              </a:ext>
            </a:extLst>
          </p:cNvPr>
          <p:cNvSpPr txBox="1">
            <a:spLocks/>
          </p:cNvSpPr>
          <p:nvPr/>
        </p:nvSpPr>
        <p:spPr>
          <a:xfrm>
            <a:off x="-13805112" y="2791414"/>
            <a:ext cx="2432700" cy="10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600" dirty="0"/>
              <a:t>Lorem Ipsum is simply dummy text of the printing and typesetting industry</a:t>
            </a:r>
          </a:p>
        </p:txBody>
      </p:sp>
      <p:sp>
        <p:nvSpPr>
          <p:cNvPr id="29" name="Google Shape;383;p43">
            <a:extLst>
              <a:ext uri="{FF2B5EF4-FFF2-40B4-BE49-F238E27FC236}">
                <a16:creationId xmlns:a16="http://schemas.microsoft.com/office/drawing/2014/main" id="{81EA7390-F07F-4B16-AB66-CC6C45494F0E}"/>
              </a:ext>
            </a:extLst>
          </p:cNvPr>
          <p:cNvSpPr txBox="1">
            <a:spLocks/>
          </p:cNvSpPr>
          <p:nvPr/>
        </p:nvSpPr>
        <p:spPr>
          <a:xfrm>
            <a:off x="-7567354" y="2461639"/>
            <a:ext cx="2432700" cy="42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500"/>
              <a:buFont typeface="Montserrat"/>
              <a:buNone/>
              <a:defRPr sz="2000" b="0" i="0" u="none" strike="noStrike" cap="none">
                <a:solidFill>
                  <a:schemeClr val="lt2"/>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9pPr>
          </a:lstStyle>
          <a:p>
            <a:pPr marL="0" indent="0"/>
            <a:r>
              <a:rPr lang="en-ID" sz="1800" dirty="0"/>
              <a:t>IPSUM</a:t>
            </a:r>
          </a:p>
        </p:txBody>
      </p:sp>
      <p:sp>
        <p:nvSpPr>
          <p:cNvPr id="30" name="Google Shape;385;p43">
            <a:extLst>
              <a:ext uri="{FF2B5EF4-FFF2-40B4-BE49-F238E27FC236}">
                <a16:creationId xmlns:a16="http://schemas.microsoft.com/office/drawing/2014/main" id="{49069667-D9F0-A308-E77E-BCDABCA78B53}"/>
              </a:ext>
            </a:extLst>
          </p:cNvPr>
          <p:cNvSpPr txBox="1">
            <a:spLocks/>
          </p:cNvSpPr>
          <p:nvPr/>
        </p:nvSpPr>
        <p:spPr>
          <a:xfrm>
            <a:off x="-8745758" y="2791414"/>
            <a:ext cx="2432700" cy="10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600" dirty="0"/>
              <a:t>Lorem Ipsum is simply dummy text of the printing and typesetting industry</a:t>
            </a:r>
          </a:p>
        </p:txBody>
      </p:sp>
      <p:sp>
        <p:nvSpPr>
          <p:cNvPr id="31" name="Google Shape;383;p43">
            <a:extLst>
              <a:ext uri="{FF2B5EF4-FFF2-40B4-BE49-F238E27FC236}">
                <a16:creationId xmlns:a16="http://schemas.microsoft.com/office/drawing/2014/main" id="{84EEBCB0-0FF4-906D-9617-9B4204B64EE9}"/>
              </a:ext>
            </a:extLst>
          </p:cNvPr>
          <p:cNvSpPr txBox="1">
            <a:spLocks/>
          </p:cNvSpPr>
          <p:nvPr/>
        </p:nvSpPr>
        <p:spPr>
          <a:xfrm>
            <a:off x="-3043058" y="2461639"/>
            <a:ext cx="2432700" cy="42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500"/>
              <a:buFont typeface="Montserrat"/>
              <a:buNone/>
              <a:defRPr sz="2000" b="0" i="0" u="none" strike="noStrike" cap="none">
                <a:solidFill>
                  <a:schemeClr val="lt2"/>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500"/>
              <a:buFont typeface="Montserrat"/>
              <a:buNone/>
              <a:defRPr sz="2500" b="0" i="0" u="none" strike="noStrike" cap="none">
                <a:solidFill>
                  <a:schemeClr val="lt1"/>
                </a:solidFill>
                <a:latin typeface="Montserrat"/>
                <a:ea typeface="Montserrat"/>
                <a:cs typeface="Montserrat"/>
                <a:sym typeface="Montserrat"/>
              </a:defRPr>
            </a:lvl9pPr>
          </a:lstStyle>
          <a:p>
            <a:pPr marL="0" indent="0"/>
            <a:r>
              <a:rPr lang="en-ID" sz="1800" dirty="0"/>
              <a:t>DUMY</a:t>
            </a:r>
          </a:p>
        </p:txBody>
      </p:sp>
      <p:sp>
        <p:nvSpPr>
          <p:cNvPr id="321" name="Google Shape;385;p43">
            <a:extLst>
              <a:ext uri="{FF2B5EF4-FFF2-40B4-BE49-F238E27FC236}">
                <a16:creationId xmlns:a16="http://schemas.microsoft.com/office/drawing/2014/main" id="{E9E3BB28-3D5F-4D95-AAA5-116F49759ECA}"/>
              </a:ext>
            </a:extLst>
          </p:cNvPr>
          <p:cNvSpPr txBox="1">
            <a:spLocks/>
          </p:cNvSpPr>
          <p:nvPr/>
        </p:nvSpPr>
        <p:spPr>
          <a:xfrm>
            <a:off x="-4700254" y="2791414"/>
            <a:ext cx="2432700" cy="10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600" dirty="0"/>
              <a:t>Lorem Ipsum is simply dummy text of the printing and typesetting industry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93939"/>
            </a:gs>
            <a:gs pos="100000">
              <a:srgbClr val="191919"/>
            </a:gs>
          </a:gsLst>
          <a:path path="circle">
            <a:fillToRect l="50000" t="50000" r="50000" b="50000"/>
          </a:path>
          <a:tileRect/>
        </a:gradFill>
        <a:effectLst/>
      </p:bgPr>
    </p:bg>
    <p:spTree>
      <p:nvGrpSpPr>
        <p:cNvPr id="1" name="Shape 381"/>
        <p:cNvGrpSpPr/>
        <p:nvPr/>
      </p:nvGrpSpPr>
      <p:grpSpPr>
        <a:xfrm>
          <a:off x="0" y="0"/>
          <a:ext cx="0" cy="0"/>
          <a:chOff x="0" y="0"/>
          <a:chExt cx="0" cy="0"/>
        </a:xfrm>
      </p:grpSpPr>
      <p:sp>
        <p:nvSpPr>
          <p:cNvPr id="19" name="Google Shape;340;p39">
            <a:extLst>
              <a:ext uri="{FF2B5EF4-FFF2-40B4-BE49-F238E27FC236}">
                <a16:creationId xmlns:a16="http://schemas.microsoft.com/office/drawing/2014/main" id="{1C073E15-BFCF-DA27-766B-E1B92472F2D1}"/>
              </a:ext>
            </a:extLst>
          </p:cNvPr>
          <p:cNvSpPr txBox="1">
            <a:spLocks/>
          </p:cNvSpPr>
          <p:nvPr/>
        </p:nvSpPr>
        <p:spPr>
          <a:xfrm>
            <a:off x="558487" y="1008412"/>
            <a:ext cx="4772423" cy="110307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id-ID" sz="1600" dirty="0" smtClean="0"/>
              <a:t>A</a:t>
            </a:r>
            <a:r>
              <a:rPr lang="en-US" sz="1600" dirty="0" smtClean="0"/>
              <a:t>uto</a:t>
            </a:r>
            <a:r>
              <a:rPr lang="id-ID" sz="1600" dirty="0" smtClean="0"/>
              <a:t> </a:t>
            </a:r>
            <a:r>
              <a:rPr lang="en-US" sz="1600" dirty="0" smtClean="0"/>
              <a:t>Learn (</a:t>
            </a:r>
            <a:r>
              <a:rPr lang="en-US" sz="1600" dirty="0"/>
              <a:t>AL), aplikasi chat adukasi berbasis website dengan Integrasi API menggunakan AI dari OpenAI adalah solusi inovatif yang memadukan teknologi kecerdasan buatan (AI) dengan platform komunikasi online untuk menciptakan pengalaman belajar interaktif dan personal.</a:t>
            </a:r>
          </a:p>
          <a:p>
            <a:pPr marL="0" indent="0"/>
            <a:endParaRPr lang="en-US" sz="1600" dirty="0"/>
          </a:p>
        </p:txBody>
      </p:sp>
      <p:sp>
        <p:nvSpPr>
          <p:cNvPr id="20" name="Google Shape;338;p39">
            <a:extLst>
              <a:ext uri="{FF2B5EF4-FFF2-40B4-BE49-F238E27FC236}">
                <a16:creationId xmlns:a16="http://schemas.microsoft.com/office/drawing/2014/main" id="{5728C97E-09E8-A8B2-BDD5-CA0E72C79140}"/>
              </a:ext>
            </a:extLst>
          </p:cNvPr>
          <p:cNvSpPr txBox="1">
            <a:spLocks/>
          </p:cNvSpPr>
          <p:nvPr/>
        </p:nvSpPr>
        <p:spPr>
          <a:xfrm>
            <a:off x="558487" y="467872"/>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id-ID" dirty="0" smtClean="0"/>
              <a:t>DESKRIPSI</a:t>
            </a:r>
            <a:endParaRPr lang="en-ID" dirty="0"/>
          </a:p>
        </p:txBody>
      </p:sp>
      <p:sp>
        <p:nvSpPr>
          <p:cNvPr id="358" name="Google Shape;367;p41">
            <a:extLst>
              <a:ext uri="{FF2B5EF4-FFF2-40B4-BE49-F238E27FC236}">
                <a16:creationId xmlns:a16="http://schemas.microsoft.com/office/drawing/2014/main" id="{327D1977-64F3-47F0-5D5E-1F8816B7D606}"/>
              </a:ext>
            </a:extLst>
          </p:cNvPr>
          <p:cNvSpPr/>
          <p:nvPr/>
        </p:nvSpPr>
        <p:spPr>
          <a:xfrm>
            <a:off x="528616" y="2935966"/>
            <a:ext cx="1753581" cy="356234"/>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err="1">
                <a:solidFill>
                  <a:srgbClr val="393939"/>
                </a:solidFill>
                <a:latin typeface="Lato"/>
                <a:ea typeface="Lato"/>
                <a:cs typeface="Lato"/>
                <a:sym typeface="Lato"/>
              </a:rPr>
              <a:t>Fungsi</a:t>
            </a:r>
            <a:r>
              <a:rPr lang="en-US" sz="1600" b="1" dirty="0">
                <a:solidFill>
                  <a:srgbClr val="393939"/>
                </a:solidFill>
                <a:latin typeface="Lato"/>
                <a:ea typeface="Lato"/>
                <a:cs typeface="Lato"/>
                <a:sym typeface="Lato"/>
              </a:rPr>
              <a:t> </a:t>
            </a:r>
            <a:r>
              <a:rPr lang="en-US" sz="1600" b="1" dirty="0" err="1">
                <a:solidFill>
                  <a:srgbClr val="393939"/>
                </a:solidFill>
                <a:latin typeface="Lato"/>
                <a:ea typeface="Lato"/>
                <a:cs typeface="Lato"/>
                <a:sym typeface="Lato"/>
              </a:rPr>
              <a:t>Terkait</a:t>
            </a:r>
            <a:endParaRPr sz="1600" b="1" dirty="0">
              <a:solidFill>
                <a:srgbClr val="393939"/>
              </a:solidFill>
              <a:latin typeface="Lato"/>
              <a:ea typeface="Lato"/>
              <a:cs typeface="Lato"/>
              <a:sym typeface="Lato"/>
            </a:endParaRPr>
          </a:p>
        </p:txBody>
      </p:sp>
      <p:sp>
        <p:nvSpPr>
          <p:cNvPr id="359" name="Google Shape;367;p41">
            <a:extLst>
              <a:ext uri="{FF2B5EF4-FFF2-40B4-BE49-F238E27FC236}">
                <a16:creationId xmlns:a16="http://schemas.microsoft.com/office/drawing/2014/main" id="{41B9AB42-7BAB-FD3B-7FC1-F3A072EC8A1F}"/>
              </a:ext>
            </a:extLst>
          </p:cNvPr>
          <p:cNvSpPr/>
          <p:nvPr/>
        </p:nvSpPr>
        <p:spPr>
          <a:xfrm>
            <a:off x="528616" y="3447189"/>
            <a:ext cx="1623283" cy="356234"/>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id-ID" sz="1600" dirty="0" smtClean="0">
                <a:solidFill>
                  <a:srgbClr val="FFAB40"/>
                </a:solidFill>
                <a:latin typeface="Lato"/>
                <a:ea typeface="Lato"/>
                <a:cs typeface="Lato"/>
                <a:sym typeface="Lato"/>
              </a:rPr>
              <a:t>Chat Real-Time</a:t>
            </a:r>
            <a:endParaRPr sz="1600" dirty="0">
              <a:solidFill>
                <a:srgbClr val="FFAB40"/>
              </a:solidFill>
              <a:latin typeface="Lato"/>
              <a:ea typeface="Lato"/>
              <a:cs typeface="Lato"/>
              <a:sym typeface="Lato"/>
            </a:endParaRPr>
          </a:p>
        </p:txBody>
      </p:sp>
      <p:sp>
        <p:nvSpPr>
          <p:cNvPr id="360" name="Google Shape;367;p41">
            <a:extLst>
              <a:ext uri="{FF2B5EF4-FFF2-40B4-BE49-F238E27FC236}">
                <a16:creationId xmlns:a16="http://schemas.microsoft.com/office/drawing/2014/main" id="{37252079-4F65-9E89-310D-AF5A9FFC6AC7}"/>
              </a:ext>
            </a:extLst>
          </p:cNvPr>
          <p:cNvSpPr/>
          <p:nvPr/>
        </p:nvSpPr>
        <p:spPr>
          <a:xfrm>
            <a:off x="2310772" y="3447189"/>
            <a:ext cx="1819152" cy="356234"/>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smtClean="0">
                <a:solidFill>
                  <a:srgbClr val="FFAB40"/>
                </a:solidFill>
                <a:latin typeface="Lato"/>
                <a:ea typeface="Lato"/>
                <a:cs typeface="Lato"/>
                <a:sym typeface="Lato"/>
              </a:rPr>
              <a:t>T</a:t>
            </a:r>
            <a:r>
              <a:rPr lang="id-ID" sz="1600" dirty="0" smtClean="0">
                <a:solidFill>
                  <a:srgbClr val="FFAB40"/>
                </a:solidFill>
                <a:latin typeface="Lato"/>
                <a:ea typeface="Lato"/>
                <a:cs typeface="Lato"/>
                <a:sym typeface="Lato"/>
              </a:rPr>
              <a:t>ranslate</a:t>
            </a:r>
            <a:endParaRPr sz="1600" dirty="0">
              <a:solidFill>
                <a:srgbClr val="FFAB40"/>
              </a:solidFill>
              <a:latin typeface="Lato"/>
              <a:ea typeface="Lato"/>
              <a:cs typeface="Lato"/>
              <a:sym typeface="Lato"/>
            </a:endParaRPr>
          </a:p>
        </p:txBody>
      </p:sp>
      <p:sp>
        <p:nvSpPr>
          <p:cNvPr id="361" name="Google Shape;367;p41">
            <a:extLst>
              <a:ext uri="{FF2B5EF4-FFF2-40B4-BE49-F238E27FC236}">
                <a16:creationId xmlns:a16="http://schemas.microsoft.com/office/drawing/2014/main" id="{7ACBD6B8-E30B-BAB2-9B08-64656AD8F2D6}"/>
              </a:ext>
            </a:extLst>
          </p:cNvPr>
          <p:cNvSpPr/>
          <p:nvPr/>
        </p:nvSpPr>
        <p:spPr>
          <a:xfrm>
            <a:off x="1257340" y="3958412"/>
            <a:ext cx="1963008" cy="356234"/>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id-ID" sz="1600" dirty="0" smtClean="0">
                <a:solidFill>
                  <a:srgbClr val="FFAB40"/>
                </a:solidFill>
                <a:latin typeface="Lato"/>
                <a:ea typeface="Lato"/>
                <a:cs typeface="Lato"/>
                <a:sym typeface="Lato"/>
              </a:rPr>
              <a:t>Referensi Jurnal</a:t>
            </a:r>
            <a:endParaRPr sz="1600" dirty="0">
              <a:solidFill>
                <a:srgbClr val="FFAB40"/>
              </a:solidFill>
              <a:latin typeface="Lato"/>
              <a:ea typeface="Lato"/>
              <a:cs typeface="Lato"/>
              <a:sym typeface="Lato"/>
            </a:endParaRPr>
          </a:p>
        </p:txBody>
      </p:sp>
      <p:sp>
        <p:nvSpPr>
          <p:cNvPr id="376" name="Google Shape;46;p7">
            <a:extLst>
              <a:ext uri="{FF2B5EF4-FFF2-40B4-BE49-F238E27FC236}">
                <a16:creationId xmlns:a16="http://schemas.microsoft.com/office/drawing/2014/main" id="{6E3C8C9D-9027-781D-2543-E397229E6A62}"/>
              </a:ext>
            </a:extLst>
          </p:cNvPr>
          <p:cNvSpPr/>
          <p:nvPr/>
        </p:nvSpPr>
        <p:spPr>
          <a:xfrm>
            <a:off x="-912509" y="4384200"/>
            <a:ext cx="2414400" cy="2073600"/>
          </a:xfrm>
          <a:prstGeom prst="roundRect">
            <a:avLst>
              <a:gd name="adj" fmla="val 213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377" name="Google Shape;47;p7">
            <a:extLst>
              <a:ext uri="{FF2B5EF4-FFF2-40B4-BE49-F238E27FC236}">
                <a16:creationId xmlns:a16="http://schemas.microsoft.com/office/drawing/2014/main" id="{D8B4EC25-2B55-F526-EA71-AB422B581E93}"/>
              </a:ext>
            </a:extLst>
          </p:cNvPr>
          <p:cNvSpPr/>
          <p:nvPr/>
        </p:nvSpPr>
        <p:spPr>
          <a:xfrm>
            <a:off x="8185750" y="4406625"/>
            <a:ext cx="2686200" cy="2686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8;p7">
            <a:extLst>
              <a:ext uri="{FF2B5EF4-FFF2-40B4-BE49-F238E27FC236}">
                <a16:creationId xmlns:a16="http://schemas.microsoft.com/office/drawing/2014/main" id="{EE9CD753-92BB-4179-1A17-4BE60C6E92D5}"/>
              </a:ext>
            </a:extLst>
          </p:cNvPr>
          <p:cNvSpPr/>
          <p:nvPr/>
        </p:nvSpPr>
        <p:spPr>
          <a:xfrm>
            <a:off x="7599550" y="-1132725"/>
            <a:ext cx="2414400" cy="2073600"/>
          </a:xfrm>
          <a:prstGeom prst="roundRect">
            <a:avLst>
              <a:gd name="adj" fmla="val 213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379" name="Google Shape;65;p10">
            <a:extLst>
              <a:ext uri="{FF2B5EF4-FFF2-40B4-BE49-F238E27FC236}">
                <a16:creationId xmlns:a16="http://schemas.microsoft.com/office/drawing/2014/main" id="{DDCCE9A7-12A8-0C74-D8D1-E60083AB65B5}"/>
              </a:ext>
            </a:extLst>
          </p:cNvPr>
          <p:cNvSpPr/>
          <p:nvPr/>
        </p:nvSpPr>
        <p:spPr>
          <a:xfrm>
            <a:off x="5383272" y="-1295228"/>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897;p71">
            <a:extLst>
              <a:ext uri="{FF2B5EF4-FFF2-40B4-BE49-F238E27FC236}">
                <a16:creationId xmlns:a16="http://schemas.microsoft.com/office/drawing/2014/main" id="{8F30814F-5051-CC42-44D0-4C50391F8379}"/>
              </a:ext>
            </a:extLst>
          </p:cNvPr>
          <p:cNvSpPr/>
          <p:nvPr/>
        </p:nvSpPr>
        <p:spPr>
          <a:xfrm>
            <a:off x="5746709" y="1252752"/>
            <a:ext cx="2074194" cy="3131448"/>
          </a:xfrm>
          <a:prstGeom prst="roundRect">
            <a:avLst>
              <a:gd name="adj" fmla="val 16667"/>
            </a:avLst>
          </a:prstGeom>
          <a:gradFill>
            <a:gsLst>
              <a:gs pos="0">
                <a:srgbClr val="434343"/>
              </a:gs>
              <a:gs pos="100000">
                <a:srgbClr val="232323"/>
              </a:gs>
            </a:gsLst>
            <a:lin ang="5400012"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898;p71">
            <a:extLst>
              <a:ext uri="{FF2B5EF4-FFF2-40B4-BE49-F238E27FC236}">
                <a16:creationId xmlns:a16="http://schemas.microsoft.com/office/drawing/2014/main" id="{92A0E772-C6AE-D277-8A27-7E821CC871F3}"/>
              </a:ext>
            </a:extLst>
          </p:cNvPr>
          <p:cNvSpPr/>
          <p:nvPr/>
        </p:nvSpPr>
        <p:spPr>
          <a:xfrm>
            <a:off x="7439929" y="1597386"/>
            <a:ext cx="147981" cy="1228588"/>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899;p71">
            <a:extLst>
              <a:ext uri="{FF2B5EF4-FFF2-40B4-BE49-F238E27FC236}">
                <a16:creationId xmlns:a16="http://schemas.microsoft.com/office/drawing/2014/main" id="{0652977D-26CD-9442-E871-BA9421E3F075}"/>
              </a:ext>
            </a:extLst>
          </p:cNvPr>
          <p:cNvSpPr/>
          <p:nvPr/>
        </p:nvSpPr>
        <p:spPr>
          <a:xfrm>
            <a:off x="7381794" y="1861669"/>
            <a:ext cx="264252" cy="125858"/>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900;p71">
            <a:extLst>
              <a:ext uri="{FF2B5EF4-FFF2-40B4-BE49-F238E27FC236}">
                <a16:creationId xmlns:a16="http://schemas.microsoft.com/office/drawing/2014/main" id="{280B8586-87A7-41C8-D08A-BE80AB502DDE}"/>
              </a:ext>
            </a:extLst>
          </p:cNvPr>
          <p:cNvSpPr/>
          <p:nvPr/>
        </p:nvSpPr>
        <p:spPr>
          <a:xfrm>
            <a:off x="7042957" y="1597386"/>
            <a:ext cx="147981" cy="1228588"/>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901;p71">
            <a:extLst>
              <a:ext uri="{FF2B5EF4-FFF2-40B4-BE49-F238E27FC236}">
                <a16:creationId xmlns:a16="http://schemas.microsoft.com/office/drawing/2014/main" id="{7021964B-D841-C4A5-105A-175BEC06062C}"/>
              </a:ext>
            </a:extLst>
          </p:cNvPr>
          <p:cNvSpPr/>
          <p:nvPr/>
        </p:nvSpPr>
        <p:spPr>
          <a:xfrm>
            <a:off x="6984822" y="2185695"/>
            <a:ext cx="264252" cy="125858"/>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902;p71">
            <a:extLst>
              <a:ext uri="{FF2B5EF4-FFF2-40B4-BE49-F238E27FC236}">
                <a16:creationId xmlns:a16="http://schemas.microsoft.com/office/drawing/2014/main" id="{E737E57D-2CCA-A25B-8D6A-4C9EC6200934}"/>
              </a:ext>
            </a:extLst>
          </p:cNvPr>
          <p:cNvSpPr/>
          <p:nvPr/>
        </p:nvSpPr>
        <p:spPr>
          <a:xfrm>
            <a:off x="6645985" y="1597386"/>
            <a:ext cx="147981" cy="1228588"/>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903;p71">
            <a:extLst>
              <a:ext uri="{FF2B5EF4-FFF2-40B4-BE49-F238E27FC236}">
                <a16:creationId xmlns:a16="http://schemas.microsoft.com/office/drawing/2014/main" id="{91B812F5-CA1F-13E0-8695-258804D69A56}"/>
              </a:ext>
            </a:extLst>
          </p:cNvPr>
          <p:cNvSpPr/>
          <p:nvPr/>
        </p:nvSpPr>
        <p:spPr>
          <a:xfrm>
            <a:off x="6587850" y="1790178"/>
            <a:ext cx="264252" cy="125858"/>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904;p71">
            <a:extLst>
              <a:ext uri="{FF2B5EF4-FFF2-40B4-BE49-F238E27FC236}">
                <a16:creationId xmlns:a16="http://schemas.microsoft.com/office/drawing/2014/main" id="{3E5864B5-BD40-8A85-0879-F71E766CBDAA}"/>
              </a:ext>
            </a:extLst>
          </p:cNvPr>
          <p:cNvSpPr/>
          <p:nvPr/>
        </p:nvSpPr>
        <p:spPr>
          <a:xfrm>
            <a:off x="6249013" y="1597386"/>
            <a:ext cx="147981" cy="1228588"/>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905;p71">
            <a:extLst>
              <a:ext uri="{FF2B5EF4-FFF2-40B4-BE49-F238E27FC236}">
                <a16:creationId xmlns:a16="http://schemas.microsoft.com/office/drawing/2014/main" id="{B16151C1-E28C-6927-F807-131310B38F68}"/>
              </a:ext>
            </a:extLst>
          </p:cNvPr>
          <p:cNvSpPr/>
          <p:nvPr/>
        </p:nvSpPr>
        <p:spPr>
          <a:xfrm>
            <a:off x="6190878" y="2105785"/>
            <a:ext cx="264252" cy="125858"/>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906;p71">
            <a:extLst>
              <a:ext uri="{FF2B5EF4-FFF2-40B4-BE49-F238E27FC236}">
                <a16:creationId xmlns:a16="http://schemas.microsoft.com/office/drawing/2014/main" id="{49AF82BB-1997-E044-4B46-D4790A496B13}"/>
              </a:ext>
            </a:extLst>
          </p:cNvPr>
          <p:cNvSpPr/>
          <p:nvPr/>
        </p:nvSpPr>
        <p:spPr>
          <a:xfrm>
            <a:off x="6018213" y="3101635"/>
            <a:ext cx="428211" cy="428457"/>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907;p71">
            <a:extLst>
              <a:ext uri="{FF2B5EF4-FFF2-40B4-BE49-F238E27FC236}">
                <a16:creationId xmlns:a16="http://schemas.microsoft.com/office/drawing/2014/main" id="{220F4EFD-B1E6-F044-3E2F-146BD2B099F7}"/>
              </a:ext>
            </a:extLst>
          </p:cNvPr>
          <p:cNvSpPr/>
          <p:nvPr/>
        </p:nvSpPr>
        <p:spPr>
          <a:xfrm>
            <a:off x="6569700" y="3101635"/>
            <a:ext cx="428211" cy="428457"/>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908;p71">
            <a:extLst>
              <a:ext uri="{FF2B5EF4-FFF2-40B4-BE49-F238E27FC236}">
                <a16:creationId xmlns:a16="http://schemas.microsoft.com/office/drawing/2014/main" id="{189EE57E-9508-BDBF-87A5-6236871855CC}"/>
              </a:ext>
            </a:extLst>
          </p:cNvPr>
          <p:cNvSpPr/>
          <p:nvPr/>
        </p:nvSpPr>
        <p:spPr>
          <a:xfrm>
            <a:off x="7121188" y="3101635"/>
            <a:ext cx="428211" cy="428457"/>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909;p71">
            <a:extLst>
              <a:ext uri="{FF2B5EF4-FFF2-40B4-BE49-F238E27FC236}">
                <a16:creationId xmlns:a16="http://schemas.microsoft.com/office/drawing/2014/main" id="{135338C7-12E6-7C5E-CC05-0154A4D26167}"/>
              </a:ext>
            </a:extLst>
          </p:cNvPr>
          <p:cNvSpPr/>
          <p:nvPr/>
        </p:nvSpPr>
        <p:spPr>
          <a:xfrm>
            <a:off x="6018213" y="3630098"/>
            <a:ext cx="428211" cy="428457"/>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910;p71">
            <a:extLst>
              <a:ext uri="{FF2B5EF4-FFF2-40B4-BE49-F238E27FC236}">
                <a16:creationId xmlns:a16="http://schemas.microsoft.com/office/drawing/2014/main" id="{1E21F4E6-03B9-32DA-47E3-A1A362C5984D}"/>
              </a:ext>
            </a:extLst>
          </p:cNvPr>
          <p:cNvSpPr/>
          <p:nvPr/>
        </p:nvSpPr>
        <p:spPr>
          <a:xfrm>
            <a:off x="6569700" y="3630098"/>
            <a:ext cx="428211" cy="428457"/>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911;p71">
            <a:extLst>
              <a:ext uri="{FF2B5EF4-FFF2-40B4-BE49-F238E27FC236}">
                <a16:creationId xmlns:a16="http://schemas.microsoft.com/office/drawing/2014/main" id="{20B69031-2CF3-6806-69D5-6C8576DEC7E1}"/>
              </a:ext>
            </a:extLst>
          </p:cNvPr>
          <p:cNvSpPr/>
          <p:nvPr/>
        </p:nvSpPr>
        <p:spPr>
          <a:xfrm>
            <a:off x="7121188" y="3630098"/>
            <a:ext cx="428211" cy="428457"/>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912;p71">
            <a:extLst>
              <a:ext uri="{FF2B5EF4-FFF2-40B4-BE49-F238E27FC236}">
                <a16:creationId xmlns:a16="http://schemas.microsoft.com/office/drawing/2014/main" id="{CF2FAD63-5131-D538-C047-1916A39A966D}"/>
              </a:ext>
            </a:extLst>
          </p:cNvPr>
          <p:cNvSpPr/>
          <p:nvPr/>
        </p:nvSpPr>
        <p:spPr>
          <a:xfrm>
            <a:off x="6101257" y="3714718"/>
            <a:ext cx="262116" cy="259219"/>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914;p71">
            <a:extLst>
              <a:ext uri="{FF2B5EF4-FFF2-40B4-BE49-F238E27FC236}">
                <a16:creationId xmlns:a16="http://schemas.microsoft.com/office/drawing/2014/main" id="{195623CB-87F5-A59F-D9D8-663F4CBA6539}"/>
              </a:ext>
            </a:extLst>
          </p:cNvPr>
          <p:cNvSpPr/>
          <p:nvPr/>
        </p:nvSpPr>
        <p:spPr>
          <a:xfrm>
            <a:off x="7335286" y="3834723"/>
            <a:ext cx="62284" cy="61504"/>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915;p71">
            <a:extLst>
              <a:ext uri="{FF2B5EF4-FFF2-40B4-BE49-F238E27FC236}">
                <a16:creationId xmlns:a16="http://schemas.microsoft.com/office/drawing/2014/main" id="{AA62F55C-B047-92C0-F785-DD02598E9347}"/>
              </a:ext>
            </a:extLst>
          </p:cNvPr>
          <p:cNvSpPr/>
          <p:nvPr/>
        </p:nvSpPr>
        <p:spPr>
          <a:xfrm>
            <a:off x="7271405" y="3834723"/>
            <a:ext cx="48728" cy="61504"/>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916;p71">
            <a:extLst>
              <a:ext uri="{FF2B5EF4-FFF2-40B4-BE49-F238E27FC236}">
                <a16:creationId xmlns:a16="http://schemas.microsoft.com/office/drawing/2014/main" id="{FD640342-F28B-938A-5EF2-CC03914230B6}"/>
              </a:ext>
            </a:extLst>
          </p:cNvPr>
          <p:cNvSpPr/>
          <p:nvPr/>
        </p:nvSpPr>
        <p:spPr>
          <a:xfrm>
            <a:off x="7174811" y="3729353"/>
            <a:ext cx="320950" cy="229949"/>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918;p71">
            <a:extLst>
              <a:ext uri="{FF2B5EF4-FFF2-40B4-BE49-F238E27FC236}">
                <a16:creationId xmlns:a16="http://schemas.microsoft.com/office/drawing/2014/main" id="{ADF62574-9841-F14C-FA1B-B9C0177713DE}"/>
              </a:ext>
            </a:extLst>
          </p:cNvPr>
          <p:cNvSpPr/>
          <p:nvPr/>
        </p:nvSpPr>
        <p:spPr>
          <a:xfrm>
            <a:off x="6732277" y="3781581"/>
            <a:ext cx="195650" cy="196408"/>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919;p71">
            <a:extLst>
              <a:ext uri="{FF2B5EF4-FFF2-40B4-BE49-F238E27FC236}">
                <a16:creationId xmlns:a16="http://schemas.microsoft.com/office/drawing/2014/main" id="{5BDA75E6-209E-1EBE-B1D1-5018D8696270}"/>
              </a:ext>
            </a:extLst>
          </p:cNvPr>
          <p:cNvSpPr/>
          <p:nvPr/>
        </p:nvSpPr>
        <p:spPr>
          <a:xfrm>
            <a:off x="6640436" y="3710645"/>
            <a:ext cx="151590" cy="7096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920;p71">
            <a:extLst>
              <a:ext uri="{FF2B5EF4-FFF2-40B4-BE49-F238E27FC236}">
                <a16:creationId xmlns:a16="http://schemas.microsoft.com/office/drawing/2014/main" id="{452DA3B0-A339-65D9-C3BF-C3DAB8AB1DEA}"/>
              </a:ext>
            </a:extLst>
          </p:cNvPr>
          <p:cNvSpPr/>
          <p:nvPr/>
        </p:nvSpPr>
        <p:spPr>
          <a:xfrm>
            <a:off x="6640436" y="3784568"/>
            <a:ext cx="104544" cy="56763"/>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921;p71">
            <a:extLst>
              <a:ext uri="{FF2B5EF4-FFF2-40B4-BE49-F238E27FC236}">
                <a16:creationId xmlns:a16="http://schemas.microsoft.com/office/drawing/2014/main" id="{9778AE4D-CDD0-C87C-6025-860E5370A7F7}"/>
              </a:ext>
            </a:extLst>
          </p:cNvPr>
          <p:cNvSpPr/>
          <p:nvPr/>
        </p:nvSpPr>
        <p:spPr>
          <a:xfrm>
            <a:off x="6640436" y="3901056"/>
            <a:ext cx="100823" cy="56763"/>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922;p71">
            <a:extLst>
              <a:ext uri="{FF2B5EF4-FFF2-40B4-BE49-F238E27FC236}">
                <a16:creationId xmlns:a16="http://schemas.microsoft.com/office/drawing/2014/main" id="{6E3A7ABC-60B9-56D7-76FC-BE330173237B}"/>
              </a:ext>
            </a:extLst>
          </p:cNvPr>
          <p:cNvSpPr/>
          <p:nvPr/>
        </p:nvSpPr>
        <p:spPr>
          <a:xfrm>
            <a:off x="6639678" y="3842800"/>
            <a:ext cx="73946" cy="57522"/>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924;p71">
            <a:extLst>
              <a:ext uri="{FF2B5EF4-FFF2-40B4-BE49-F238E27FC236}">
                <a16:creationId xmlns:a16="http://schemas.microsoft.com/office/drawing/2014/main" id="{0DA30CD3-0BC6-52B5-C831-EE3AB08A9EFA}"/>
              </a:ext>
            </a:extLst>
          </p:cNvPr>
          <p:cNvSpPr/>
          <p:nvPr/>
        </p:nvSpPr>
        <p:spPr>
          <a:xfrm>
            <a:off x="6632962" y="3448531"/>
            <a:ext cx="301686" cy="19435"/>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925;p71">
            <a:extLst>
              <a:ext uri="{FF2B5EF4-FFF2-40B4-BE49-F238E27FC236}">
                <a16:creationId xmlns:a16="http://schemas.microsoft.com/office/drawing/2014/main" id="{25337887-13C0-5266-D085-FE48FE480F6D}"/>
              </a:ext>
            </a:extLst>
          </p:cNvPr>
          <p:cNvSpPr/>
          <p:nvPr/>
        </p:nvSpPr>
        <p:spPr>
          <a:xfrm>
            <a:off x="6632962" y="3330549"/>
            <a:ext cx="79919" cy="98595"/>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926;p71">
            <a:extLst>
              <a:ext uri="{FF2B5EF4-FFF2-40B4-BE49-F238E27FC236}">
                <a16:creationId xmlns:a16="http://schemas.microsoft.com/office/drawing/2014/main" id="{DC4C9362-1664-8B1E-FBFF-975AA6B114CB}"/>
              </a:ext>
            </a:extLst>
          </p:cNvPr>
          <p:cNvSpPr/>
          <p:nvPr/>
        </p:nvSpPr>
        <p:spPr>
          <a:xfrm>
            <a:off x="6744971" y="3167772"/>
            <a:ext cx="78426" cy="261372"/>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927;p71">
            <a:extLst>
              <a:ext uri="{FF2B5EF4-FFF2-40B4-BE49-F238E27FC236}">
                <a16:creationId xmlns:a16="http://schemas.microsoft.com/office/drawing/2014/main" id="{14BFB8E1-29B8-C962-A1FC-C35E062E4859}"/>
              </a:ext>
            </a:extLst>
          </p:cNvPr>
          <p:cNvSpPr/>
          <p:nvPr/>
        </p:nvSpPr>
        <p:spPr>
          <a:xfrm>
            <a:off x="6856222" y="3252147"/>
            <a:ext cx="78426" cy="176997"/>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929;p71">
            <a:extLst>
              <a:ext uri="{FF2B5EF4-FFF2-40B4-BE49-F238E27FC236}">
                <a16:creationId xmlns:a16="http://schemas.microsoft.com/office/drawing/2014/main" id="{759B1DCA-59E9-D678-6EB0-168F539698FB}"/>
              </a:ext>
            </a:extLst>
          </p:cNvPr>
          <p:cNvSpPr/>
          <p:nvPr/>
        </p:nvSpPr>
        <p:spPr>
          <a:xfrm>
            <a:off x="7184827" y="3204955"/>
            <a:ext cx="261349" cy="261372"/>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930;p71">
            <a:extLst>
              <a:ext uri="{FF2B5EF4-FFF2-40B4-BE49-F238E27FC236}">
                <a16:creationId xmlns:a16="http://schemas.microsoft.com/office/drawing/2014/main" id="{875A39A1-27C0-9115-7264-227A21CAD93D}"/>
              </a:ext>
            </a:extLst>
          </p:cNvPr>
          <p:cNvSpPr/>
          <p:nvPr/>
        </p:nvSpPr>
        <p:spPr>
          <a:xfrm>
            <a:off x="7344618" y="3165398"/>
            <a:ext cx="141138" cy="139645"/>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931;p71">
            <a:extLst>
              <a:ext uri="{FF2B5EF4-FFF2-40B4-BE49-F238E27FC236}">
                <a16:creationId xmlns:a16="http://schemas.microsoft.com/office/drawing/2014/main" id="{2A08EF7B-952F-4767-0C11-44291448BD53}"/>
              </a:ext>
            </a:extLst>
          </p:cNvPr>
          <p:cNvSpPr/>
          <p:nvPr/>
        </p:nvSpPr>
        <p:spPr>
          <a:xfrm>
            <a:off x="6101266" y="3167321"/>
            <a:ext cx="262107" cy="301094"/>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8;p39">
            <a:extLst>
              <a:ext uri="{FF2B5EF4-FFF2-40B4-BE49-F238E27FC236}">
                <a16:creationId xmlns:a16="http://schemas.microsoft.com/office/drawing/2014/main" id="{22B1B0B7-31D8-994C-EFEC-713434AE7C62}"/>
              </a:ext>
            </a:extLst>
          </p:cNvPr>
          <p:cNvSpPr txBox="1">
            <a:spLocks/>
          </p:cNvSpPr>
          <p:nvPr/>
        </p:nvSpPr>
        <p:spPr>
          <a:xfrm>
            <a:off x="16279899"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err="1"/>
              <a:t>Unsur</a:t>
            </a:r>
            <a:r>
              <a:rPr lang="en-ID" dirty="0"/>
              <a:t> </a:t>
            </a:r>
            <a:r>
              <a:rPr lang="en-ID" dirty="0" err="1"/>
              <a:t>Pokok</a:t>
            </a:r>
            <a:r>
              <a:rPr lang="en-ID" dirty="0"/>
              <a:t> </a:t>
            </a:r>
          </a:p>
          <a:p>
            <a:r>
              <a:rPr lang="en-ID" dirty="0" err="1"/>
              <a:t>Sistem</a:t>
            </a:r>
            <a:r>
              <a:rPr lang="en-ID" dirty="0"/>
              <a:t> </a:t>
            </a:r>
            <a:r>
              <a:rPr lang="en-ID" dirty="0" err="1"/>
              <a:t>Akuntansi</a:t>
            </a:r>
            <a:endParaRPr lang="en-ID" dirty="0"/>
          </a:p>
        </p:txBody>
      </p:sp>
      <p:sp>
        <p:nvSpPr>
          <p:cNvPr id="5" name="Google Shape;280;p37">
            <a:extLst>
              <a:ext uri="{FF2B5EF4-FFF2-40B4-BE49-F238E27FC236}">
                <a16:creationId xmlns:a16="http://schemas.microsoft.com/office/drawing/2014/main" id="{16A71D83-C32C-4978-52E6-FDB41CDF074A}"/>
              </a:ext>
            </a:extLst>
          </p:cNvPr>
          <p:cNvSpPr/>
          <p:nvPr/>
        </p:nvSpPr>
        <p:spPr>
          <a:xfrm>
            <a:off x="16279898"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2;p37">
            <a:extLst>
              <a:ext uri="{FF2B5EF4-FFF2-40B4-BE49-F238E27FC236}">
                <a16:creationId xmlns:a16="http://schemas.microsoft.com/office/drawing/2014/main" id="{18F4F8E7-FFBF-63ED-0287-68A2F95BDE30}"/>
              </a:ext>
            </a:extLst>
          </p:cNvPr>
          <p:cNvSpPr txBox="1">
            <a:spLocks/>
          </p:cNvSpPr>
          <p:nvPr/>
        </p:nvSpPr>
        <p:spPr>
          <a:xfrm>
            <a:off x="16307330"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7" name="Google Shape;280;p37">
            <a:extLst>
              <a:ext uri="{FF2B5EF4-FFF2-40B4-BE49-F238E27FC236}">
                <a16:creationId xmlns:a16="http://schemas.microsoft.com/office/drawing/2014/main" id="{CBAB678A-C6E8-5A24-FC36-B6D9B10334B2}"/>
              </a:ext>
            </a:extLst>
          </p:cNvPr>
          <p:cNvSpPr/>
          <p:nvPr/>
        </p:nvSpPr>
        <p:spPr>
          <a:xfrm>
            <a:off x="18562266"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p37">
            <a:extLst>
              <a:ext uri="{FF2B5EF4-FFF2-40B4-BE49-F238E27FC236}">
                <a16:creationId xmlns:a16="http://schemas.microsoft.com/office/drawing/2014/main" id="{8CEB2CCE-9946-1CF5-4E43-68C1B89CB6D9}"/>
              </a:ext>
            </a:extLst>
          </p:cNvPr>
          <p:cNvSpPr txBox="1">
            <a:spLocks/>
          </p:cNvSpPr>
          <p:nvPr/>
        </p:nvSpPr>
        <p:spPr>
          <a:xfrm>
            <a:off x="19300390"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9" name="Google Shape;280;p37">
            <a:extLst>
              <a:ext uri="{FF2B5EF4-FFF2-40B4-BE49-F238E27FC236}">
                <a16:creationId xmlns:a16="http://schemas.microsoft.com/office/drawing/2014/main" id="{0064F632-8B33-4EC3-93A2-7B3870CC7621}"/>
              </a:ext>
            </a:extLst>
          </p:cNvPr>
          <p:cNvSpPr/>
          <p:nvPr/>
        </p:nvSpPr>
        <p:spPr>
          <a:xfrm>
            <a:off x="1719371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F675DB6E-3F75-4D54-83CB-2B7896CF5D7B}"/>
              </a:ext>
            </a:extLst>
          </p:cNvPr>
          <p:cNvSpPr txBox="1">
            <a:spLocks/>
          </p:cNvSpPr>
          <p:nvPr/>
        </p:nvSpPr>
        <p:spPr>
          <a:xfrm>
            <a:off x="17221145"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0E3CE89-0781-FED4-1E1B-B5CE4072FDAD}"/>
              </a:ext>
            </a:extLst>
          </p:cNvPr>
          <p:cNvSpPr/>
          <p:nvPr/>
        </p:nvSpPr>
        <p:spPr>
          <a:xfrm>
            <a:off x="19909281" y="2600533"/>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F7DC39B7-40A7-5F45-0362-889F73FA7480}"/>
              </a:ext>
            </a:extLst>
          </p:cNvPr>
          <p:cNvSpPr txBox="1">
            <a:spLocks/>
          </p:cNvSpPr>
          <p:nvPr/>
        </p:nvSpPr>
        <p:spPr>
          <a:xfrm>
            <a:off x="19273466" y="2619115"/>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1C87031C-DFE6-E5E5-E9AB-E9C818EDDE2E}"/>
              </a:ext>
            </a:extLst>
          </p:cNvPr>
          <p:cNvSpPr/>
          <p:nvPr/>
        </p:nvSpPr>
        <p:spPr>
          <a:xfrm>
            <a:off x="18975888"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2615B1C1-96D2-6F2F-E949-11200496E8F6}"/>
              </a:ext>
            </a:extLst>
          </p:cNvPr>
          <p:cNvSpPr txBox="1">
            <a:spLocks/>
          </p:cNvSpPr>
          <p:nvPr/>
        </p:nvSpPr>
        <p:spPr>
          <a:xfrm>
            <a:off x="19003599"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5" name="Google Shape;344;p39">
            <a:extLst>
              <a:ext uri="{FF2B5EF4-FFF2-40B4-BE49-F238E27FC236}">
                <a16:creationId xmlns:a16="http://schemas.microsoft.com/office/drawing/2014/main" id="{AFA7A08F-E8AC-0BC2-87BA-CCE5C5EBACC1}"/>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16" name="Google Shape;367;p41">
            <a:extLst>
              <a:ext uri="{FF2B5EF4-FFF2-40B4-BE49-F238E27FC236}">
                <a16:creationId xmlns:a16="http://schemas.microsoft.com/office/drawing/2014/main" id="{D384E3CC-EF7D-EDF7-C110-45AFAC325063}"/>
              </a:ext>
            </a:extLst>
          </p:cNvPr>
          <p:cNvSpPr/>
          <p:nvPr/>
        </p:nvSpPr>
        <p:spPr>
          <a:xfrm>
            <a:off x="-3958364" y="320842"/>
            <a:ext cx="3122440" cy="349697"/>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393939"/>
                </a:solidFill>
                <a:latin typeface="Lato"/>
                <a:ea typeface="Lato"/>
                <a:cs typeface="Lato"/>
                <a:sym typeface="Lato"/>
              </a:rPr>
              <a:t>Dokumen</a:t>
            </a:r>
            <a:r>
              <a:rPr lang="en-US" sz="1800" b="1" dirty="0">
                <a:solidFill>
                  <a:srgbClr val="393939"/>
                </a:solidFill>
                <a:latin typeface="Lato"/>
                <a:ea typeface="Lato"/>
                <a:cs typeface="Lato"/>
                <a:sym typeface="Lato"/>
              </a:rPr>
              <a:t> Yang </a:t>
            </a:r>
            <a:r>
              <a:rPr lang="en-US" sz="1800" b="1" dirty="0" err="1">
                <a:solidFill>
                  <a:srgbClr val="393939"/>
                </a:solidFill>
                <a:latin typeface="Lato"/>
                <a:ea typeface="Lato"/>
                <a:cs typeface="Lato"/>
                <a:sym typeface="Lato"/>
              </a:rPr>
              <a:t>Digunakan</a:t>
            </a:r>
            <a:endParaRPr sz="1800" b="1" dirty="0">
              <a:solidFill>
                <a:srgbClr val="393939"/>
              </a:solidFill>
              <a:latin typeface="Lato"/>
              <a:ea typeface="Lato"/>
              <a:cs typeface="Lato"/>
              <a:sym typeface="Lato"/>
            </a:endParaRPr>
          </a:p>
        </p:txBody>
      </p:sp>
      <p:sp>
        <p:nvSpPr>
          <p:cNvPr id="17" name="Google Shape;367;p41">
            <a:extLst>
              <a:ext uri="{FF2B5EF4-FFF2-40B4-BE49-F238E27FC236}">
                <a16:creationId xmlns:a16="http://schemas.microsoft.com/office/drawing/2014/main" id="{FF250F01-D368-FDA5-0F90-9A5618EA4328}"/>
              </a:ext>
            </a:extLst>
          </p:cNvPr>
          <p:cNvSpPr/>
          <p:nvPr/>
        </p:nvSpPr>
        <p:spPr>
          <a:xfrm>
            <a:off x="-13787596" y="825528"/>
            <a:ext cx="273105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a:t>
            </a:r>
            <a:r>
              <a:rPr lang="en-US" sz="1600" dirty="0" err="1">
                <a:solidFill>
                  <a:srgbClr val="FFAB40"/>
                </a:solidFill>
                <a:latin typeface="Lato"/>
                <a:ea typeface="Lato"/>
                <a:cs typeface="Lato"/>
                <a:sym typeface="Lato"/>
              </a:rPr>
              <a:t>Permintaan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Pembelian</a:t>
            </a:r>
            <a:endParaRPr sz="1600" dirty="0">
              <a:solidFill>
                <a:srgbClr val="FFAB40"/>
              </a:solidFill>
              <a:latin typeface="Lato"/>
              <a:ea typeface="Lato"/>
              <a:cs typeface="Lato"/>
              <a:sym typeface="Lato"/>
            </a:endParaRPr>
          </a:p>
        </p:txBody>
      </p:sp>
      <p:sp>
        <p:nvSpPr>
          <p:cNvPr id="18" name="Google Shape;367;p41">
            <a:extLst>
              <a:ext uri="{FF2B5EF4-FFF2-40B4-BE49-F238E27FC236}">
                <a16:creationId xmlns:a16="http://schemas.microsoft.com/office/drawing/2014/main" id="{7CD654DE-9929-6555-57A8-506EBD89E381}"/>
              </a:ext>
            </a:extLst>
          </p:cNvPr>
          <p:cNvSpPr/>
          <p:nvPr/>
        </p:nvSpPr>
        <p:spPr>
          <a:xfrm>
            <a:off x="-8415721" y="825528"/>
            <a:ext cx="33787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a:t>
            </a:r>
            <a:r>
              <a:rPr lang="en-US" sz="1600" dirty="0" err="1">
                <a:solidFill>
                  <a:srgbClr val="FFAB40"/>
                </a:solidFill>
                <a:latin typeface="Lato"/>
                <a:ea typeface="Lato"/>
                <a:cs typeface="Lato"/>
                <a:sym typeface="Lato"/>
              </a:rPr>
              <a:t>Permintaan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Penawaran</a:t>
            </a:r>
            <a:r>
              <a:rPr lang="en-US" sz="1600" dirty="0">
                <a:solidFill>
                  <a:srgbClr val="FFAB40"/>
                </a:solidFill>
                <a:latin typeface="Lato"/>
                <a:ea typeface="Lato"/>
                <a:cs typeface="Lato"/>
                <a:sym typeface="Lato"/>
              </a:rPr>
              <a:t> Harga</a:t>
            </a:r>
            <a:endParaRPr sz="1600" dirty="0">
              <a:solidFill>
                <a:srgbClr val="FFAB40"/>
              </a:solidFill>
              <a:latin typeface="Lato"/>
              <a:ea typeface="Lato"/>
              <a:cs typeface="Lato"/>
              <a:sym typeface="Lato"/>
            </a:endParaRPr>
          </a:p>
        </p:txBody>
      </p:sp>
      <p:sp>
        <p:nvSpPr>
          <p:cNvPr id="21" name="Google Shape;367;p41">
            <a:extLst>
              <a:ext uri="{FF2B5EF4-FFF2-40B4-BE49-F238E27FC236}">
                <a16:creationId xmlns:a16="http://schemas.microsoft.com/office/drawing/2014/main" id="{13DC5FB2-F14D-D5C5-2A92-2FD25D61B05E}"/>
              </a:ext>
            </a:extLst>
          </p:cNvPr>
          <p:cNvSpPr/>
          <p:nvPr/>
        </p:nvSpPr>
        <p:spPr>
          <a:xfrm>
            <a:off x="-16587620" y="1302829"/>
            <a:ext cx="22357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Order </a:t>
            </a:r>
            <a:r>
              <a:rPr lang="en-US" sz="1600" dirty="0" err="1">
                <a:solidFill>
                  <a:srgbClr val="FFAB40"/>
                </a:solidFill>
                <a:latin typeface="Lato"/>
                <a:ea typeface="Lato"/>
                <a:cs typeface="Lato"/>
                <a:sym typeface="Lato"/>
              </a:rPr>
              <a:t>Pembelian</a:t>
            </a:r>
            <a:endParaRPr sz="1600" dirty="0">
              <a:solidFill>
                <a:srgbClr val="FFAB40"/>
              </a:solidFill>
              <a:latin typeface="Lato"/>
              <a:ea typeface="Lato"/>
              <a:cs typeface="Lato"/>
              <a:sym typeface="Lato"/>
            </a:endParaRPr>
          </a:p>
        </p:txBody>
      </p:sp>
      <p:sp>
        <p:nvSpPr>
          <p:cNvPr id="22" name="Google Shape;367;p41">
            <a:extLst>
              <a:ext uri="{FF2B5EF4-FFF2-40B4-BE49-F238E27FC236}">
                <a16:creationId xmlns:a16="http://schemas.microsoft.com/office/drawing/2014/main" id="{C4174E1D-7D16-BCBF-96B3-6A3185EEDF06}"/>
              </a:ext>
            </a:extLst>
          </p:cNvPr>
          <p:cNvSpPr/>
          <p:nvPr/>
        </p:nvSpPr>
        <p:spPr>
          <a:xfrm>
            <a:off x="-11708738" y="1288705"/>
            <a:ext cx="32390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a:t>
            </a:r>
            <a:r>
              <a:rPr lang="en-US" sz="1600" dirty="0" err="1">
                <a:solidFill>
                  <a:srgbClr val="FFAB40"/>
                </a:solidFill>
                <a:latin typeface="Lato"/>
                <a:ea typeface="Lato"/>
                <a:cs typeface="Lato"/>
                <a:sym typeface="Lato"/>
              </a:rPr>
              <a:t>Laporan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Penerimaan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Barang</a:t>
            </a:r>
            <a:endParaRPr sz="1600" dirty="0">
              <a:solidFill>
                <a:srgbClr val="FFAB40"/>
              </a:solidFill>
              <a:latin typeface="Lato"/>
              <a:ea typeface="Lato"/>
              <a:cs typeface="Lato"/>
              <a:sym typeface="Lato"/>
            </a:endParaRPr>
          </a:p>
        </p:txBody>
      </p:sp>
      <p:sp>
        <p:nvSpPr>
          <p:cNvPr id="23" name="Google Shape;367;p41">
            <a:extLst>
              <a:ext uri="{FF2B5EF4-FFF2-40B4-BE49-F238E27FC236}">
                <a16:creationId xmlns:a16="http://schemas.microsoft.com/office/drawing/2014/main" id="{BE9A51E4-F0E7-CAC2-5469-8BC7816C870A}"/>
              </a:ext>
            </a:extLst>
          </p:cNvPr>
          <p:cNvSpPr/>
          <p:nvPr/>
        </p:nvSpPr>
        <p:spPr>
          <a:xfrm>
            <a:off x="-18719818" y="1778706"/>
            <a:ext cx="229163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Surat </a:t>
            </a:r>
            <a:r>
              <a:rPr lang="en-US" sz="1600" dirty="0" err="1">
                <a:solidFill>
                  <a:srgbClr val="FFAB40"/>
                </a:solidFill>
                <a:latin typeface="Lato"/>
                <a:ea typeface="Lato"/>
                <a:cs typeface="Lato"/>
                <a:sym typeface="Lato"/>
              </a:rPr>
              <a:t>Perubahan</a:t>
            </a:r>
            <a:r>
              <a:rPr lang="en-US" sz="1600" dirty="0">
                <a:solidFill>
                  <a:srgbClr val="FFAB40"/>
                </a:solidFill>
                <a:latin typeface="Lato"/>
                <a:ea typeface="Lato"/>
                <a:cs typeface="Lato"/>
                <a:sym typeface="Lato"/>
              </a:rPr>
              <a:t> Order</a:t>
            </a:r>
            <a:endParaRPr sz="1600" dirty="0">
              <a:solidFill>
                <a:srgbClr val="FFAB40"/>
              </a:solidFill>
              <a:latin typeface="Lato"/>
              <a:ea typeface="Lato"/>
              <a:cs typeface="Lato"/>
              <a:sym typeface="Lato"/>
            </a:endParaRPr>
          </a:p>
        </p:txBody>
      </p:sp>
      <p:sp>
        <p:nvSpPr>
          <p:cNvPr id="24" name="Google Shape;367;p41">
            <a:extLst>
              <a:ext uri="{FF2B5EF4-FFF2-40B4-BE49-F238E27FC236}">
                <a16:creationId xmlns:a16="http://schemas.microsoft.com/office/drawing/2014/main" id="{936885EA-A5DC-8494-AD80-3B4DB1013E08}"/>
              </a:ext>
            </a:extLst>
          </p:cNvPr>
          <p:cNvSpPr/>
          <p:nvPr/>
        </p:nvSpPr>
        <p:spPr>
          <a:xfrm>
            <a:off x="-13787596" y="1778706"/>
            <a:ext cx="17023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Bukti Kas </a:t>
            </a:r>
            <a:r>
              <a:rPr lang="en-US" sz="1600" dirty="0" err="1">
                <a:solidFill>
                  <a:srgbClr val="FFAB40"/>
                </a:solidFill>
                <a:latin typeface="Lato"/>
                <a:ea typeface="Lato"/>
                <a:cs typeface="Lato"/>
                <a:sym typeface="Lato"/>
              </a:rPr>
              <a:t>Keluar</a:t>
            </a:r>
            <a:endParaRPr sz="1600" dirty="0">
              <a:solidFill>
                <a:srgbClr val="FFAB40"/>
              </a:solidFill>
              <a:latin typeface="Lato"/>
              <a:ea typeface="Lato"/>
              <a:cs typeface="Lato"/>
              <a:sym typeface="Lato"/>
            </a:endParaRPr>
          </a:p>
        </p:txBody>
      </p:sp>
      <p:sp>
        <p:nvSpPr>
          <p:cNvPr id="25" name="Google Shape;367;p41">
            <a:extLst>
              <a:ext uri="{FF2B5EF4-FFF2-40B4-BE49-F238E27FC236}">
                <a16:creationId xmlns:a16="http://schemas.microsoft.com/office/drawing/2014/main" id="{F128376E-4D74-7E42-AF7A-BFABFC699CD0}"/>
              </a:ext>
            </a:extLst>
          </p:cNvPr>
          <p:cNvSpPr/>
          <p:nvPr/>
        </p:nvSpPr>
        <p:spPr>
          <a:xfrm>
            <a:off x="398802" y="6863048"/>
            <a:ext cx="3849348" cy="349697"/>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393939"/>
                </a:solidFill>
                <a:latin typeface="Lato"/>
                <a:ea typeface="Lato"/>
                <a:cs typeface="Lato"/>
                <a:sym typeface="Lato"/>
              </a:rPr>
              <a:t>Catatan</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Akutansi</a:t>
            </a:r>
            <a:r>
              <a:rPr lang="en-US" sz="1800" b="1" dirty="0">
                <a:solidFill>
                  <a:srgbClr val="393939"/>
                </a:solidFill>
                <a:latin typeface="Lato"/>
                <a:ea typeface="Lato"/>
                <a:cs typeface="Lato"/>
                <a:sym typeface="Lato"/>
              </a:rPr>
              <a:t> Yang </a:t>
            </a:r>
            <a:r>
              <a:rPr lang="en-US" sz="1800" b="1" dirty="0" err="1">
                <a:solidFill>
                  <a:srgbClr val="393939"/>
                </a:solidFill>
                <a:latin typeface="Lato"/>
                <a:ea typeface="Lato"/>
                <a:cs typeface="Lato"/>
                <a:sym typeface="Lato"/>
              </a:rPr>
              <a:t>Digunakan</a:t>
            </a:r>
            <a:endParaRPr sz="1800" b="1" dirty="0">
              <a:solidFill>
                <a:srgbClr val="393939"/>
              </a:solidFill>
              <a:latin typeface="Lato"/>
              <a:ea typeface="Lato"/>
              <a:cs typeface="Lato"/>
              <a:sym typeface="Lato"/>
            </a:endParaRPr>
          </a:p>
        </p:txBody>
      </p:sp>
      <p:sp>
        <p:nvSpPr>
          <p:cNvPr id="26" name="Google Shape;367;p41">
            <a:extLst>
              <a:ext uri="{FF2B5EF4-FFF2-40B4-BE49-F238E27FC236}">
                <a16:creationId xmlns:a16="http://schemas.microsoft.com/office/drawing/2014/main" id="{340653E0-98B9-A0C0-A71F-B2304CC078BE}"/>
              </a:ext>
            </a:extLst>
          </p:cNvPr>
          <p:cNvSpPr/>
          <p:nvPr/>
        </p:nvSpPr>
        <p:spPr>
          <a:xfrm>
            <a:off x="398802" y="7367734"/>
            <a:ext cx="2459955"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Register Bukti Kas </a:t>
            </a:r>
            <a:r>
              <a:rPr lang="en-US" sz="1600" dirty="0" err="1">
                <a:solidFill>
                  <a:srgbClr val="FFAB40"/>
                </a:solidFill>
                <a:latin typeface="Lato"/>
                <a:ea typeface="Lato"/>
                <a:cs typeface="Lato"/>
                <a:sym typeface="Lato"/>
              </a:rPr>
              <a:t>Keluar</a:t>
            </a:r>
            <a:endParaRPr sz="1600" dirty="0">
              <a:solidFill>
                <a:srgbClr val="FFAB40"/>
              </a:solidFill>
              <a:latin typeface="Lato"/>
              <a:ea typeface="Lato"/>
              <a:cs typeface="Lato"/>
              <a:sym typeface="Lato"/>
            </a:endParaRPr>
          </a:p>
        </p:txBody>
      </p:sp>
      <p:sp>
        <p:nvSpPr>
          <p:cNvPr id="27" name="Google Shape;367;p41">
            <a:extLst>
              <a:ext uri="{FF2B5EF4-FFF2-40B4-BE49-F238E27FC236}">
                <a16:creationId xmlns:a16="http://schemas.microsoft.com/office/drawing/2014/main" id="{A4F85DBA-5863-417F-5516-C0A4E694B321}"/>
              </a:ext>
            </a:extLst>
          </p:cNvPr>
          <p:cNvSpPr/>
          <p:nvPr/>
        </p:nvSpPr>
        <p:spPr>
          <a:xfrm>
            <a:off x="3015560" y="8441928"/>
            <a:ext cx="170235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Jurnal</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Pembelian</a:t>
            </a:r>
            <a:endParaRPr sz="1600" dirty="0">
              <a:solidFill>
                <a:srgbClr val="FFAB40"/>
              </a:solidFill>
              <a:latin typeface="Lato"/>
              <a:ea typeface="Lato"/>
              <a:cs typeface="Lato"/>
              <a:sym typeface="Lato"/>
            </a:endParaRPr>
          </a:p>
        </p:txBody>
      </p:sp>
      <p:sp>
        <p:nvSpPr>
          <p:cNvPr id="28" name="Google Shape;367;p41">
            <a:extLst>
              <a:ext uri="{FF2B5EF4-FFF2-40B4-BE49-F238E27FC236}">
                <a16:creationId xmlns:a16="http://schemas.microsoft.com/office/drawing/2014/main" id="{160C2007-5645-E869-916E-B6BC4B921A85}"/>
              </a:ext>
            </a:extLst>
          </p:cNvPr>
          <p:cNvSpPr/>
          <p:nvPr/>
        </p:nvSpPr>
        <p:spPr>
          <a:xfrm>
            <a:off x="4874723" y="9478072"/>
            <a:ext cx="1287952"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Kartu</a:t>
            </a:r>
            <a:r>
              <a:rPr lang="en-US" sz="1600" dirty="0">
                <a:solidFill>
                  <a:srgbClr val="FFAB40"/>
                </a:solidFill>
                <a:latin typeface="Lato"/>
                <a:ea typeface="Lato"/>
                <a:cs typeface="Lato"/>
                <a:sym typeface="Lato"/>
              </a:rPr>
              <a:t> Utang</a:t>
            </a:r>
            <a:endParaRPr sz="1600" dirty="0">
              <a:solidFill>
                <a:srgbClr val="FFAB40"/>
              </a:solidFill>
              <a:latin typeface="Lato"/>
              <a:ea typeface="Lato"/>
              <a:cs typeface="Lato"/>
              <a:sym typeface="Lato"/>
            </a:endParaRPr>
          </a:p>
        </p:txBody>
      </p:sp>
      <p:sp>
        <p:nvSpPr>
          <p:cNvPr id="29" name="Google Shape;367;p41">
            <a:extLst>
              <a:ext uri="{FF2B5EF4-FFF2-40B4-BE49-F238E27FC236}">
                <a16:creationId xmlns:a16="http://schemas.microsoft.com/office/drawing/2014/main" id="{76E262EE-4487-BB31-1067-3254A2CA5778}"/>
              </a:ext>
            </a:extLst>
          </p:cNvPr>
          <p:cNvSpPr/>
          <p:nvPr/>
        </p:nvSpPr>
        <p:spPr>
          <a:xfrm>
            <a:off x="6319478" y="10311118"/>
            <a:ext cx="1719621"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Kartu</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Persediaan</a:t>
            </a:r>
            <a:endParaRPr sz="1600" dirty="0">
              <a:solidFill>
                <a:srgbClr val="FFAB40"/>
              </a:solidFill>
              <a:latin typeface="Lato"/>
              <a:ea typeface="Lato"/>
              <a:cs typeface="Lato"/>
              <a:sym typeface="Lato"/>
            </a:endParaRPr>
          </a:p>
        </p:txBody>
      </p:sp>
      <p:sp>
        <p:nvSpPr>
          <p:cNvPr id="30" name="Google Shape;367;p41">
            <a:extLst>
              <a:ext uri="{FF2B5EF4-FFF2-40B4-BE49-F238E27FC236}">
                <a16:creationId xmlns:a16="http://schemas.microsoft.com/office/drawing/2014/main" id="{ED93E892-7DE0-2191-F084-4CBF74156E07}"/>
              </a:ext>
            </a:extLst>
          </p:cNvPr>
          <p:cNvSpPr/>
          <p:nvPr/>
        </p:nvSpPr>
        <p:spPr>
          <a:xfrm>
            <a:off x="398802" y="13448523"/>
            <a:ext cx="6992598" cy="349697"/>
          </a:xfrm>
          <a:prstGeom prst="roundRect">
            <a:avLst>
              <a:gd name="adj" fmla="val 50000"/>
            </a:avLst>
          </a:prstGeom>
          <a:solidFill>
            <a:srgbClr val="FFAB40"/>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393939"/>
                </a:solidFill>
                <a:latin typeface="Lato"/>
                <a:ea typeface="Lato"/>
                <a:cs typeface="Lato"/>
                <a:sym typeface="Lato"/>
              </a:rPr>
              <a:t>Jaringan</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Prosedur</a:t>
            </a:r>
            <a:r>
              <a:rPr lang="en-US" sz="1800" b="1" dirty="0">
                <a:solidFill>
                  <a:srgbClr val="393939"/>
                </a:solidFill>
                <a:latin typeface="Lato"/>
                <a:ea typeface="Lato"/>
                <a:cs typeface="Lato"/>
                <a:sym typeface="Lato"/>
              </a:rPr>
              <a:t> Yang </a:t>
            </a:r>
            <a:r>
              <a:rPr lang="en-US" sz="1800" b="1" dirty="0" err="1">
                <a:solidFill>
                  <a:srgbClr val="393939"/>
                </a:solidFill>
                <a:latin typeface="Lato"/>
                <a:ea typeface="Lato"/>
                <a:cs typeface="Lato"/>
                <a:sym typeface="Lato"/>
              </a:rPr>
              <a:t>Membentuk</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Sistem</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Akuntansi</a:t>
            </a:r>
            <a:r>
              <a:rPr lang="en-US" sz="1800" b="1" dirty="0">
                <a:solidFill>
                  <a:srgbClr val="393939"/>
                </a:solidFill>
                <a:latin typeface="Lato"/>
                <a:ea typeface="Lato"/>
                <a:cs typeface="Lato"/>
                <a:sym typeface="Lato"/>
              </a:rPr>
              <a:t> </a:t>
            </a:r>
            <a:r>
              <a:rPr lang="en-US" sz="1800" b="1" dirty="0" err="1">
                <a:solidFill>
                  <a:srgbClr val="393939"/>
                </a:solidFill>
                <a:latin typeface="Lato"/>
                <a:ea typeface="Lato"/>
                <a:cs typeface="Lato"/>
                <a:sym typeface="Lato"/>
              </a:rPr>
              <a:t>Pembelian</a:t>
            </a:r>
            <a:endParaRPr lang="en-US" sz="1800" b="1" dirty="0">
              <a:solidFill>
                <a:srgbClr val="393939"/>
              </a:solidFill>
              <a:latin typeface="Lato"/>
              <a:ea typeface="Lato"/>
              <a:cs typeface="Lato"/>
              <a:sym typeface="Lato"/>
            </a:endParaRPr>
          </a:p>
        </p:txBody>
      </p:sp>
      <p:sp>
        <p:nvSpPr>
          <p:cNvPr id="31" name="Google Shape;367;p41">
            <a:extLst>
              <a:ext uri="{FF2B5EF4-FFF2-40B4-BE49-F238E27FC236}">
                <a16:creationId xmlns:a16="http://schemas.microsoft.com/office/drawing/2014/main" id="{167108ED-0C5E-716C-109E-7FE4C1C36CBB}"/>
              </a:ext>
            </a:extLst>
          </p:cNvPr>
          <p:cNvSpPr/>
          <p:nvPr/>
        </p:nvSpPr>
        <p:spPr>
          <a:xfrm>
            <a:off x="398803" y="13953209"/>
            <a:ext cx="223575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Permintaan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Pembelian</a:t>
            </a:r>
            <a:endParaRPr sz="1600" dirty="0">
              <a:solidFill>
                <a:srgbClr val="FFAB40"/>
              </a:solidFill>
              <a:latin typeface="Lato"/>
              <a:ea typeface="Lato"/>
              <a:cs typeface="Lato"/>
              <a:sym typeface="Lato"/>
            </a:endParaRPr>
          </a:p>
        </p:txBody>
      </p:sp>
      <p:sp>
        <p:nvSpPr>
          <p:cNvPr id="352" name="Google Shape;367;p41">
            <a:extLst>
              <a:ext uri="{FF2B5EF4-FFF2-40B4-BE49-F238E27FC236}">
                <a16:creationId xmlns:a16="http://schemas.microsoft.com/office/drawing/2014/main" id="{A9787D2D-5A28-33EC-6DA5-1510A0955A2A}"/>
              </a:ext>
            </a:extLst>
          </p:cNvPr>
          <p:cNvSpPr/>
          <p:nvPr/>
        </p:nvSpPr>
        <p:spPr>
          <a:xfrm>
            <a:off x="2805417" y="15388752"/>
            <a:ext cx="5119383"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fi-FI" sz="1600" dirty="0">
                <a:solidFill>
                  <a:srgbClr val="FFAB40"/>
                </a:solidFill>
                <a:latin typeface="Lato"/>
                <a:ea typeface="Lato"/>
                <a:cs typeface="Lato"/>
                <a:sym typeface="Lato"/>
              </a:rPr>
              <a:t>Permintaan Penawaran Harga Dan Pemilihan Pemasok</a:t>
            </a:r>
            <a:endParaRPr lang="en-US" sz="1600" dirty="0">
              <a:solidFill>
                <a:srgbClr val="FFAB40"/>
              </a:solidFill>
              <a:latin typeface="Lato"/>
              <a:ea typeface="Lato"/>
              <a:cs typeface="Lato"/>
              <a:sym typeface="Lato"/>
            </a:endParaRPr>
          </a:p>
        </p:txBody>
      </p:sp>
      <p:sp>
        <p:nvSpPr>
          <p:cNvPr id="353" name="Google Shape;367;p41">
            <a:extLst>
              <a:ext uri="{FF2B5EF4-FFF2-40B4-BE49-F238E27FC236}">
                <a16:creationId xmlns:a16="http://schemas.microsoft.com/office/drawing/2014/main" id="{4295B5AE-CB85-6D5B-79D3-DCC9920BEA3A}"/>
              </a:ext>
            </a:extLst>
          </p:cNvPr>
          <p:cNvSpPr/>
          <p:nvPr/>
        </p:nvSpPr>
        <p:spPr>
          <a:xfrm>
            <a:off x="398801" y="16559366"/>
            <a:ext cx="1702715"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AB40"/>
                </a:solidFill>
                <a:latin typeface="Lato"/>
                <a:ea typeface="Lato"/>
                <a:cs typeface="Lato"/>
                <a:sym typeface="Lato"/>
              </a:rPr>
              <a:t>Order </a:t>
            </a:r>
            <a:r>
              <a:rPr lang="en-US" sz="1600" dirty="0" err="1">
                <a:solidFill>
                  <a:srgbClr val="FFAB40"/>
                </a:solidFill>
                <a:latin typeface="Lato"/>
                <a:ea typeface="Lato"/>
                <a:cs typeface="Lato"/>
                <a:sym typeface="Lato"/>
              </a:rPr>
              <a:t>Pembelian</a:t>
            </a:r>
            <a:endParaRPr lang="en-US" sz="1600" dirty="0">
              <a:solidFill>
                <a:srgbClr val="FFAB40"/>
              </a:solidFill>
              <a:latin typeface="Lato"/>
              <a:ea typeface="Lato"/>
              <a:cs typeface="Lato"/>
              <a:sym typeface="Lato"/>
            </a:endParaRPr>
          </a:p>
        </p:txBody>
      </p:sp>
      <p:sp>
        <p:nvSpPr>
          <p:cNvPr id="354" name="Google Shape;367;p41">
            <a:extLst>
              <a:ext uri="{FF2B5EF4-FFF2-40B4-BE49-F238E27FC236}">
                <a16:creationId xmlns:a16="http://schemas.microsoft.com/office/drawing/2014/main" id="{F8DE8B0A-B089-7B63-0BFF-20EB6B64B667}"/>
              </a:ext>
            </a:extLst>
          </p:cNvPr>
          <p:cNvSpPr/>
          <p:nvPr/>
        </p:nvSpPr>
        <p:spPr>
          <a:xfrm>
            <a:off x="2278502" y="17684848"/>
            <a:ext cx="1969648"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Penerimaan</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Barang</a:t>
            </a:r>
            <a:endParaRPr lang="en-US" sz="1600" dirty="0">
              <a:solidFill>
                <a:srgbClr val="FFAB40"/>
              </a:solidFill>
              <a:latin typeface="Lato"/>
              <a:ea typeface="Lato"/>
              <a:cs typeface="Lato"/>
              <a:sym typeface="Lato"/>
            </a:endParaRPr>
          </a:p>
        </p:txBody>
      </p:sp>
      <p:sp>
        <p:nvSpPr>
          <p:cNvPr id="355" name="Google Shape;367;p41">
            <a:extLst>
              <a:ext uri="{FF2B5EF4-FFF2-40B4-BE49-F238E27FC236}">
                <a16:creationId xmlns:a16="http://schemas.microsoft.com/office/drawing/2014/main" id="{DBFA0022-1DC7-1220-116D-8116AEC78750}"/>
              </a:ext>
            </a:extLst>
          </p:cNvPr>
          <p:cNvSpPr/>
          <p:nvPr/>
        </p:nvSpPr>
        <p:spPr>
          <a:xfrm>
            <a:off x="4424946" y="19271439"/>
            <a:ext cx="1737729"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Pencatatan</a:t>
            </a:r>
            <a:r>
              <a:rPr lang="en-US" sz="1600" dirty="0">
                <a:solidFill>
                  <a:srgbClr val="FFAB40"/>
                </a:solidFill>
                <a:latin typeface="Lato"/>
                <a:ea typeface="Lato"/>
                <a:cs typeface="Lato"/>
                <a:sym typeface="Lato"/>
              </a:rPr>
              <a:t> Uang</a:t>
            </a:r>
          </a:p>
        </p:txBody>
      </p:sp>
      <p:sp>
        <p:nvSpPr>
          <p:cNvPr id="356" name="Google Shape;367;p41">
            <a:extLst>
              <a:ext uri="{FF2B5EF4-FFF2-40B4-BE49-F238E27FC236}">
                <a16:creationId xmlns:a16="http://schemas.microsoft.com/office/drawing/2014/main" id="{8062D960-F140-64E0-4966-34B0F99121F2}"/>
              </a:ext>
            </a:extLst>
          </p:cNvPr>
          <p:cNvSpPr/>
          <p:nvPr/>
        </p:nvSpPr>
        <p:spPr>
          <a:xfrm>
            <a:off x="6342790" y="21108162"/>
            <a:ext cx="2062070" cy="320888"/>
          </a:xfrm>
          <a:prstGeom prst="roundRect">
            <a:avLst>
              <a:gd name="adj" fmla="val 0"/>
            </a:avLst>
          </a:prstGeom>
          <a:noFill/>
          <a:ln w="12700">
            <a:solidFill>
              <a:schemeClr val="bg1"/>
            </a:solidFill>
            <a:prstDash val="solid"/>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FFAB40"/>
                </a:solidFill>
                <a:latin typeface="Lato"/>
                <a:ea typeface="Lato"/>
                <a:cs typeface="Lato"/>
                <a:sym typeface="Lato"/>
              </a:rPr>
              <a:t>Distribusi</a:t>
            </a:r>
            <a:r>
              <a:rPr lang="en-US" sz="1600" dirty="0">
                <a:solidFill>
                  <a:srgbClr val="FFAB40"/>
                </a:solidFill>
                <a:latin typeface="Lato"/>
                <a:ea typeface="Lato"/>
                <a:cs typeface="Lato"/>
                <a:sym typeface="Lato"/>
              </a:rPr>
              <a:t> </a:t>
            </a:r>
            <a:r>
              <a:rPr lang="en-US" sz="1600" dirty="0" err="1">
                <a:solidFill>
                  <a:srgbClr val="FFAB40"/>
                </a:solidFill>
                <a:latin typeface="Lato"/>
                <a:ea typeface="Lato"/>
                <a:cs typeface="Lato"/>
                <a:sym typeface="Lato"/>
              </a:rPr>
              <a:t>Pembelian</a:t>
            </a:r>
            <a:endParaRPr lang="en-US" sz="1600" dirty="0">
              <a:solidFill>
                <a:srgbClr val="FFAB40"/>
              </a:solidFill>
              <a:latin typeface="Lato"/>
              <a:ea typeface="Lato"/>
              <a:cs typeface="Lato"/>
              <a:sym typeface="Lato"/>
            </a:endParaRPr>
          </a:p>
        </p:txBody>
      </p:sp>
      <p:pic>
        <p:nvPicPr>
          <p:cNvPr id="2" name="Picture 1">
            <a:extLst>
              <a:ext uri="{FF2B5EF4-FFF2-40B4-BE49-F238E27FC236}">
                <a16:creationId xmlns:a16="http://schemas.microsoft.com/office/drawing/2014/main" id="{5242C56F-8E33-5B19-57CA-74D0A4F26A14}"/>
              </a:ext>
            </a:extLst>
          </p:cNvPr>
          <p:cNvPicPr>
            <a:picLocks noChangeAspect="1"/>
          </p:cNvPicPr>
          <p:nvPr/>
        </p:nvPicPr>
        <p:blipFill>
          <a:blip r:embed="rId3"/>
          <a:srcRect/>
          <a:stretch/>
        </p:blipFill>
        <p:spPr>
          <a:xfrm>
            <a:off x="8564397" y="56062"/>
            <a:ext cx="517831" cy="561592"/>
          </a:xfrm>
          <a:prstGeom prst="rect">
            <a:avLst/>
          </a:prstGeom>
        </p:spPr>
      </p:pic>
    </p:spTree>
    <p:extLst>
      <p:ext uri="{BB962C8B-B14F-4D97-AF65-F5344CB8AC3E}">
        <p14:creationId xmlns:p14="http://schemas.microsoft.com/office/powerpoint/2010/main" val="271496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6" name="Google Shape;17;p3">
            <a:extLst>
              <a:ext uri="{FF2B5EF4-FFF2-40B4-BE49-F238E27FC236}">
                <a16:creationId xmlns:a16="http://schemas.microsoft.com/office/drawing/2014/main" id="{AE7F8D42-82F3-9297-0FFF-9F8B3F631D4C}"/>
              </a:ext>
            </a:extLst>
          </p:cNvPr>
          <p:cNvSpPr/>
          <p:nvPr/>
        </p:nvSpPr>
        <p:spPr>
          <a:xfrm>
            <a:off x="7363100" y="4282400"/>
            <a:ext cx="25429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7" name="Google Shape;21;p3">
            <a:extLst>
              <a:ext uri="{FF2B5EF4-FFF2-40B4-BE49-F238E27FC236}">
                <a16:creationId xmlns:a16="http://schemas.microsoft.com/office/drawing/2014/main" id="{D260E8C8-A597-9469-17BB-AD649EA21E08}"/>
              </a:ext>
            </a:extLst>
          </p:cNvPr>
          <p:cNvSpPr/>
          <p:nvPr/>
        </p:nvSpPr>
        <p:spPr>
          <a:xfrm>
            <a:off x="-2464500" y="3750850"/>
            <a:ext cx="4647000" cy="4647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p3">
            <a:extLst>
              <a:ext uri="{FF2B5EF4-FFF2-40B4-BE49-F238E27FC236}">
                <a16:creationId xmlns:a16="http://schemas.microsoft.com/office/drawing/2014/main" id="{4F3A63A2-FBEE-DFC7-3F51-F1AC74A72DCC}"/>
              </a:ext>
            </a:extLst>
          </p:cNvPr>
          <p:cNvSpPr/>
          <p:nvPr/>
        </p:nvSpPr>
        <p:spPr>
          <a:xfrm>
            <a:off x="-1361999" y="4853350"/>
            <a:ext cx="2442000" cy="2442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p3">
            <a:extLst>
              <a:ext uri="{FF2B5EF4-FFF2-40B4-BE49-F238E27FC236}">
                <a16:creationId xmlns:a16="http://schemas.microsoft.com/office/drawing/2014/main" id="{D55CD8BB-A420-B411-8F2B-07348B3C854E}"/>
              </a:ext>
            </a:extLst>
          </p:cNvPr>
          <p:cNvSpPr/>
          <p:nvPr/>
        </p:nvSpPr>
        <p:spPr>
          <a:xfrm>
            <a:off x="7662950" y="-1233600"/>
            <a:ext cx="2828700" cy="2828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p3">
            <a:extLst>
              <a:ext uri="{FF2B5EF4-FFF2-40B4-BE49-F238E27FC236}">
                <a16:creationId xmlns:a16="http://schemas.microsoft.com/office/drawing/2014/main" id="{656AF855-FBC1-5924-A206-DA1FB6AC5C60}"/>
              </a:ext>
            </a:extLst>
          </p:cNvPr>
          <p:cNvSpPr/>
          <p:nvPr/>
        </p:nvSpPr>
        <p:spPr>
          <a:xfrm>
            <a:off x="-1298200" y="-858325"/>
            <a:ext cx="2013300" cy="1809900"/>
          </a:xfrm>
          <a:prstGeom prst="roundRect">
            <a:avLst>
              <a:gd name="adj" fmla="val 34994"/>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363" name="Google Shape;363;p41"/>
          <p:cNvSpPr/>
          <p:nvPr/>
        </p:nvSpPr>
        <p:spPr>
          <a:xfrm>
            <a:off x="749405" y="3253112"/>
            <a:ext cx="4171800" cy="421800"/>
          </a:xfrm>
          <a:prstGeom prst="roundRect">
            <a:avLst>
              <a:gd name="adj" fmla="val 50000"/>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sp>
        <p:nvSpPr>
          <p:cNvPr id="365" name="Google Shape;365;p41"/>
          <p:cNvSpPr txBox="1">
            <a:spLocks noGrp="1"/>
          </p:cNvSpPr>
          <p:nvPr>
            <p:ph type="title"/>
          </p:nvPr>
        </p:nvSpPr>
        <p:spPr>
          <a:xfrm>
            <a:off x="749405" y="2064762"/>
            <a:ext cx="5037950" cy="1246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sz="3200" dirty="0" smtClean="0"/>
              <a:t>Menu yang Tersedia</a:t>
            </a:r>
            <a:endParaRPr sz="3200" dirty="0"/>
          </a:p>
        </p:txBody>
      </p:sp>
      <p:sp>
        <p:nvSpPr>
          <p:cNvPr id="366" name="Google Shape;366;p41"/>
          <p:cNvSpPr txBox="1">
            <a:spLocks noGrp="1"/>
          </p:cNvSpPr>
          <p:nvPr>
            <p:ph type="title" idx="2"/>
          </p:nvPr>
        </p:nvSpPr>
        <p:spPr>
          <a:xfrm>
            <a:off x="749405" y="1204337"/>
            <a:ext cx="1424550" cy="66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t>02</a:t>
            </a:r>
            <a:endParaRPr sz="6000" dirty="0"/>
          </a:p>
        </p:txBody>
      </p:sp>
      <p:cxnSp>
        <p:nvCxnSpPr>
          <p:cNvPr id="14" name="Google Shape;844;p69">
            <a:extLst>
              <a:ext uri="{FF2B5EF4-FFF2-40B4-BE49-F238E27FC236}">
                <a16:creationId xmlns:a16="http://schemas.microsoft.com/office/drawing/2014/main" id="{0DAACFDA-D474-5B77-013B-563E0CE551A0}"/>
              </a:ext>
            </a:extLst>
          </p:cNvPr>
          <p:cNvCxnSpPr>
            <a:cxnSpLocks/>
          </p:cNvCxnSpPr>
          <p:nvPr/>
        </p:nvCxnSpPr>
        <p:spPr>
          <a:xfrm rot="5400000" flipH="1" flipV="1">
            <a:off x="1936477" y="6656995"/>
            <a:ext cx="1274590" cy="579254"/>
          </a:xfrm>
          <a:prstGeom prst="bentConnector3">
            <a:avLst>
              <a:gd name="adj1" fmla="val 977"/>
            </a:avLst>
          </a:prstGeom>
          <a:noFill/>
          <a:ln w="28575" cap="flat" cmpd="sng">
            <a:solidFill>
              <a:schemeClr val="lt1"/>
            </a:solidFill>
            <a:prstDash val="solid"/>
            <a:round/>
            <a:headEnd type="none" w="med" len="med"/>
            <a:tailEnd type="none" w="med" len="med"/>
          </a:ln>
        </p:spPr>
      </p:cxnSp>
      <p:sp>
        <p:nvSpPr>
          <p:cNvPr id="15" name="Google Shape;850;p69">
            <a:extLst>
              <a:ext uri="{FF2B5EF4-FFF2-40B4-BE49-F238E27FC236}">
                <a16:creationId xmlns:a16="http://schemas.microsoft.com/office/drawing/2014/main" id="{4C488A9B-EEB6-7B92-CA56-86788F23DA10}"/>
              </a:ext>
            </a:extLst>
          </p:cNvPr>
          <p:cNvSpPr txBox="1">
            <a:spLocks/>
          </p:cNvSpPr>
          <p:nvPr/>
        </p:nvSpPr>
        <p:spPr>
          <a:xfrm>
            <a:off x="-723190" y="7386941"/>
            <a:ext cx="1971513" cy="2979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n-ID" sz="1800" dirty="0" err="1">
                <a:solidFill>
                  <a:schemeClr val="lt2"/>
                </a:solidFill>
              </a:rPr>
              <a:t>Dumy</a:t>
            </a:r>
            <a:endParaRPr lang="en-ID" sz="1800" dirty="0">
              <a:solidFill>
                <a:schemeClr val="lt2"/>
              </a:solidFill>
            </a:endParaRPr>
          </a:p>
        </p:txBody>
      </p:sp>
      <p:sp>
        <p:nvSpPr>
          <p:cNvPr id="16" name="Google Shape;851;p69">
            <a:extLst>
              <a:ext uri="{FF2B5EF4-FFF2-40B4-BE49-F238E27FC236}">
                <a16:creationId xmlns:a16="http://schemas.microsoft.com/office/drawing/2014/main" id="{7BA34E8E-C3C6-0061-E7BF-BA50D07019F5}"/>
              </a:ext>
            </a:extLst>
          </p:cNvPr>
          <p:cNvSpPr txBox="1">
            <a:spLocks/>
          </p:cNvSpPr>
          <p:nvPr/>
        </p:nvSpPr>
        <p:spPr>
          <a:xfrm>
            <a:off x="-1637745" y="8352938"/>
            <a:ext cx="2734175" cy="4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1600"/>
              </a:spcBef>
              <a:spcAft>
                <a:spcPts val="1600"/>
              </a:spcAft>
              <a:buClr>
                <a:schemeClr val="lt1"/>
              </a:buClr>
              <a:buSzPts val="1400"/>
              <a:buFont typeface="Lato"/>
              <a:buChar char="■"/>
              <a:defRPr sz="1400" b="0" i="0" u="none" strike="noStrike" cap="none">
                <a:solidFill>
                  <a:schemeClr val="lt1"/>
                </a:solidFill>
                <a:latin typeface="Lato"/>
                <a:ea typeface="Lato"/>
                <a:cs typeface="Lato"/>
                <a:sym typeface="Lato"/>
              </a:defRPr>
            </a:lvl9pPr>
          </a:lstStyle>
          <a:p>
            <a:pPr marL="0" indent="0" algn="r">
              <a:spcAft>
                <a:spcPts val="1600"/>
              </a:spcAft>
              <a:buFont typeface="Lato"/>
              <a:buNone/>
            </a:pPr>
            <a:r>
              <a:rPr lang="en-US" dirty="0"/>
              <a:t>Lorem Ipsum is simply dummy text of the printing and typesetting industry</a:t>
            </a:r>
          </a:p>
        </p:txBody>
      </p:sp>
      <p:cxnSp>
        <p:nvCxnSpPr>
          <p:cNvPr id="20" name="Google Shape;843;p69">
            <a:extLst>
              <a:ext uri="{FF2B5EF4-FFF2-40B4-BE49-F238E27FC236}">
                <a16:creationId xmlns:a16="http://schemas.microsoft.com/office/drawing/2014/main" id="{6A97CCDF-064F-FFDC-D4EC-6ED298A51F2A}"/>
              </a:ext>
            </a:extLst>
          </p:cNvPr>
          <p:cNvCxnSpPr/>
          <p:nvPr/>
        </p:nvCxnSpPr>
        <p:spPr>
          <a:xfrm rot="10800000" flipH="1">
            <a:off x="10004100" y="-1404874"/>
            <a:ext cx="860100" cy="69990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28" name="Google Shape;854;p69">
            <a:extLst>
              <a:ext uri="{FF2B5EF4-FFF2-40B4-BE49-F238E27FC236}">
                <a16:creationId xmlns:a16="http://schemas.microsoft.com/office/drawing/2014/main" id="{665BF521-C505-F93A-0713-519E57DDB0A1}"/>
              </a:ext>
            </a:extLst>
          </p:cNvPr>
          <p:cNvSpPr txBox="1">
            <a:spLocks/>
          </p:cNvSpPr>
          <p:nvPr/>
        </p:nvSpPr>
        <p:spPr>
          <a:xfrm>
            <a:off x="11375955" y="-2599617"/>
            <a:ext cx="1730400" cy="2979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D" sz="1800" dirty="0">
                <a:solidFill>
                  <a:schemeClr val="lt2"/>
                </a:solidFill>
              </a:rPr>
              <a:t>Ipsum</a:t>
            </a:r>
          </a:p>
        </p:txBody>
      </p:sp>
      <p:sp>
        <p:nvSpPr>
          <p:cNvPr id="29" name="Google Shape;855;p69">
            <a:extLst>
              <a:ext uri="{FF2B5EF4-FFF2-40B4-BE49-F238E27FC236}">
                <a16:creationId xmlns:a16="http://schemas.microsoft.com/office/drawing/2014/main" id="{5A2B409A-B506-B24C-7A16-923BD66F54EA}"/>
              </a:ext>
            </a:extLst>
          </p:cNvPr>
          <p:cNvSpPr txBox="1">
            <a:spLocks/>
          </p:cNvSpPr>
          <p:nvPr/>
        </p:nvSpPr>
        <p:spPr>
          <a:xfrm>
            <a:off x="13218878" y="-1908200"/>
            <a:ext cx="2464237" cy="4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1600"/>
              </a:spcBef>
              <a:spcAft>
                <a:spcPts val="1600"/>
              </a:spcAft>
              <a:buClr>
                <a:schemeClr val="lt1"/>
              </a:buClr>
              <a:buSzPts val="1400"/>
              <a:buFont typeface="Lato"/>
              <a:buChar char="■"/>
              <a:defRPr sz="1400" b="0" i="0" u="none" strike="noStrike" cap="none">
                <a:solidFill>
                  <a:schemeClr val="lt1"/>
                </a:solidFill>
                <a:latin typeface="Lato"/>
                <a:ea typeface="Lato"/>
                <a:cs typeface="Lato"/>
                <a:sym typeface="Lato"/>
              </a:defRPr>
            </a:lvl9pPr>
          </a:lstStyle>
          <a:p>
            <a:pPr marL="0" indent="0">
              <a:spcAft>
                <a:spcPts val="1600"/>
              </a:spcAft>
              <a:buFont typeface="Lato"/>
              <a:buNone/>
            </a:pPr>
            <a:r>
              <a:rPr lang="en-US" sz="1600" dirty="0"/>
              <a:t>Lorem Ipsum is simply dummy text of the printing and typesetting industry</a:t>
            </a:r>
          </a:p>
        </p:txBody>
      </p:sp>
      <p:cxnSp>
        <p:nvCxnSpPr>
          <p:cNvPr id="30" name="Google Shape;840;p69">
            <a:extLst>
              <a:ext uri="{FF2B5EF4-FFF2-40B4-BE49-F238E27FC236}">
                <a16:creationId xmlns:a16="http://schemas.microsoft.com/office/drawing/2014/main" id="{5DE67652-159C-844F-658A-B9F9F1AB0099}"/>
              </a:ext>
            </a:extLst>
          </p:cNvPr>
          <p:cNvCxnSpPr>
            <a:cxnSpLocks/>
          </p:cNvCxnSpPr>
          <p:nvPr/>
        </p:nvCxnSpPr>
        <p:spPr>
          <a:xfrm rot="10800000">
            <a:off x="-1494058" y="-1684475"/>
            <a:ext cx="860100" cy="63235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31" name="Google Shape;852;p69">
            <a:extLst>
              <a:ext uri="{FF2B5EF4-FFF2-40B4-BE49-F238E27FC236}">
                <a16:creationId xmlns:a16="http://schemas.microsoft.com/office/drawing/2014/main" id="{82B606C7-5AAC-8122-9B6D-516EFF91C81F}"/>
              </a:ext>
            </a:extLst>
          </p:cNvPr>
          <p:cNvSpPr txBox="1">
            <a:spLocks/>
          </p:cNvSpPr>
          <p:nvPr/>
        </p:nvSpPr>
        <p:spPr>
          <a:xfrm>
            <a:off x="-3803100" y="-2228939"/>
            <a:ext cx="1730400" cy="2979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n-ID" sz="1800" dirty="0">
                <a:solidFill>
                  <a:schemeClr val="lt2"/>
                </a:solidFill>
              </a:rPr>
              <a:t>Lorem</a:t>
            </a:r>
          </a:p>
        </p:txBody>
      </p:sp>
      <p:sp>
        <p:nvSpPr>
          <p:cNvPr id="352" name="Google Shape;853;p69">
            <a:extLst>
              <a:ext uri="{FF2B5EF4-FFF2-40B4-BE49-F238E27FC236}">
                <a16:creationId xmlns:a16="http://schemas.microsoft.com/office/drawing/2014/main" id="{CDAA3622-DDF7-DB9D-71D6-953EFAAC475A}"/>
              </a:ext>
            </a:extLst>
          </p:cNvPr>
          <p:cNvSpPr txBox="1">
            <a:spLocks/>
          </p:cNvSpPr>
          <p:nvPr/>
        </p:nvSpPr>
        <p:spPr>
          <a:xfrm>
            <a:off x="-5427778" y="-2015253"/>
            <a:ext cx="2444113" cy="4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1600"/>
              </a:spcBef>
              <a:spcAft>
                <a:spcPts val="1600"/>
              </a:spcAft>
              <a:buClr>
                <a:schemeClr val="lt1"/>
              </a:buClr>
              <a:buSzPts val="1400"/>
              <a:buFont typeface="Lato"/>
              <a:buChar char="■"/>
              <a:defRPr sz="1400" b="0" i="0" u="none" strike="noStrike" cap="none">
                <a:solidFill>
                  <a:schemeClr val="lt1"/>
                </a:solidFill>
                <a:latin typeface="Lato"/>
                <a:ea typeface="Lato"/>
                <a:cs typeface="Lato"/>
                <a:sym typeface="Lato"/>
              </a:defRPr>
            </a:lvl9pPr>
          </a:lstStyle>
          <a:p>
            <a:pPr marL="0" indent="0" algn="r">
              <a:spcAft>
                <a:spcPts val="1600"/>
              </a:spcAft>
              <a:buFont typeface="Lato"/>
              <a:buNone/>
            </a:pPr>
            <a:r>
              <a:rPr lang="en-US" sz="1600" dirty="0"/>
              <a:t>Lorem Ipsum is simply dummy text of the printing and typesetting industry</a:t>
            </a:r>
          </a:p>
        </p:txBody>
      </p:sp>
      <p:sp>
        <p:nvSpPr>
          <p:cNvPr id="353" name="Google Shape;365;p41">
            <a:extLst>
              <a:ext uri="{FF2B5EF4-FFF2-40B4-BE49-F238E27FC236}">
                <a16:creationId xmlns:a16="http://schemas.microsoft.com/office/drawing/2014/main" id="{D341ABC6-334D-9747-6B18-3370559CCB0F}"/>
              </a:ext>
            </a:extLst>
          </p:cNvPr>
          <p:cNvSpPr txBox="1">
            <a:spLocks/>
          </p:cNvSpPr>
          <p:nvPr/>
        </p:nvSpPr>
        <p:spPr>
          <a:xfrm>
            <a:off x="-4842277"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sz="2800" dirty="0" err="1"/>
              <a:t>Profil</a:t>
            </a:r>
            <a:r>
              <a:rPr lang="en-ID" sz="2800" dirty="0"/>
              <a:t> Perusahaan</a:t>
            </a:r>
          </a:p>
        </p:txBody>
      </p:sp>
      <p:sp>
        <p:nvSpPr>
          <p:cNvPr id="354" name="Google Shape;280;p37">
            <a:extLst>
              <a:ext uri="{FF2B5EF4-FFF2-40B4-BE49-F238E27FC236}">
                <a16:creationId xmlns:a16="http://schemas.microsoft.com/office/drawing/2014/main" id="{B930E9F4-B7B3-21A1-99F5-A8DF1F67CCD8}"/>
              </a:ext>
            </a:extLst>
          </p:cNvPr>
          <p:cNvSpPr/>
          <p:nvPr/>
        </p:nvSpPr>
        <p:spPr>
          <a:xfrm>
            <a:off x="-7783875" y="1198330"/>
            <a:ext cx="3941399" cy="421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82;p37">
            <a:extLst>
              <a:ext uri="{FF2B5EF4-FFF2-40B4-BE49-F238E27FC236}">
                <a16:creationId xmlns:a16="http://schemas.microsoft.com/office/drawing/2014/main" id="{C0696828-70CA-8D02-04AB-9968DF3070D9}"/>
              </a:ext>
            </a:extLst>
          </p:cNvPr>
          <p:cNvSpPr txBox="1">
            <a:spLocks/>
          </p:cNvSpPr>
          <p:nvPr/>
        </p:nvSpPr>
        <p:spPr>
          <a:xfrm>
            <a:off x="-6058938" y="1218605"/>
            <a:ext cx="3792188" cy="36630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a:t>LOREM IPSUM</a:t>
            </a:r>
            <a:endParaRPr lang="en-ID" sz="1400" dirty="0">
              <a:solidFill>
                <a:srgbClr val="000000"/>
              </a:solidFill>
              <a:latin typeface="Arial"/>
              <a:cs typeface="Arial"/>
              <a:sym typeface="Arial"/>
            </a:endParaRPr>
          </a:p>
        </p:txBody>
      </p:sp>
      <p:sp>
        <p:nvSpPr>
          <p:cNvPr id="356" name="Google Shape;385;p43">
            <a:extLst>
              <a:ext uri="{FF2B5EF4-FFF2-40B4-BE49-F238E27FC236}">
                <a16:creationId xmlns:a16="http://schemas.microsoft.com/office/drawing/2014/main" id="{BF7D9058-7F29-0959-7A31-B33518A9E9A3}"/>
              </a:ext>
            </a:extLst>
          </p:cNvPr>
          <p:cNvSpPr txBox="1">
            <a:spLocks/>
          </p:cNvSpPr>
          <p:nvPr/>
        </p:nvSpPr>
        <p:spPr>
          <a:xfrm>
            <a:off x="-12241575" y="1663060"/>
            <a:ext cx="4017600" cy="1600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600" dirty="0"/>
              <a:t>Lorem Ipsum is simply dummy text of the printing and typesetting industry. Lorem Ipsum has been the industry's standard dummy text ever since the 1500s</a:t>
            </a:r>
            <a:br>
              <a:rPr lang="en-US" sz="1600" dirty="0"/>
            </a:br>
            <a:r>
              <a:rPr lang="en-US" sz="1600" dirty="0"/>
              <a:t/>
            </a:r>
            <a:br>
              <a:rPr lang="en-US" sz="1600" dirty="0"/>
            </a:br>
            <a:r>
              <a:rPr lang="en-US" sz="1600" dirty="0"/>
              <a:t>Lorem Ipsum is simply dummy text of the printing and typesetting industry. Lorem Ipsum has been the industry's standard dummy text ever since the 1500s</a:t>
            </a:r>
          </a:p>
        </p:txBody>
      </p:sp>
      <p:sp>
        <p:nvSpPr>
          <p:cNvPr id="357" name="Google Shape;68;p10">
            <a:extLst>
              <a:ext uri="{FF2B5EF4-FFF2-40B4-BE49-F238E27FC236}">
                <a16:creationId xmlns:a16="http://schemas.microsoft.com/office/drawing/2014/main" id="{DDD561DC-DB65-49EC-1E02-EB784AB9FEFE}"/>
              </a:ext>
            </a:extLst>
          </p:cNvPr>
          <p:cNvSpPr/>
          <p:nvPr/>
        </p:nvSpPr>
        <p:spPr>
          <a:xfrm>
            <a:off x="11900471" y="1114275"/>
            <a:ext cx="3040434" cy="3633868"/>
          </a:xfrm>
          <a:prstGeom prst="roundRect">
            <a:avLst>
              <a:gd name="adj" fmla="val 0"/>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8;p10">
            <a:extLst>
              <a:ext uri="{FF2B5EF4-FFF2-40B4-BE49-F238E27FC236}">
                <a16:creationId xmlns:a16="http://schemas.microsoft.com/office/drawing/2014/main" id="{8B39D577-C575-A04A-2BEB-0C2E56974859}"/>
              </a:ext>
            </a:extLst>
          </p:cNvPr>
          <p:cNvSpPr/>
          <p:nvPr/>
        </p:nvSpPr>
        <p:spPr>
          <a:xfrm>
            <a:off x="10038521" y="597355"/>
            <a:ext cx="2072640" cy="3692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lgn="ctr"/>
            <a:r>
              <a:rPr lang="en-US" sz="1600" dirty="0">
                <a:solidFill>
                  <a:schemeClr val="lt2"/>
                </a:solidFill>
                <a:latin typeface="Lato"/>
                <a:ea typeface="Lato"/>
                <a:cs typeface="Lato"/>
                <a:sym typeface="Lato"/>
              </a:rPr>
              <a:t>Lorem ipsum</a:t>
            </a:r>
            <a:endParaRPr sz="1600" dirty="0">
              <a:solidFill>
                <a:schemeClr val="lt2"/>
              </a:solidFill>
              <a:latin typeface="Lato"/>
              <a:ea typeface="Lato"/>
              <a:cs typeface="Lato"/>
              <a:sym typeface="Lato"/>
            </a:endParaRPr>
          </a:p>
        </p:txBody>
      </p:sp>
      <p:sp>
        <p:nvSpPr>
          <p:cNvPr id="26" name="Google Shape;363;p41"/>
          <p:cNvSpPr/>
          <p:nvPr/>
        </p:nvSpPr>
        <p:spPr>
          <a:xfrm>
            <a:off x="5734169" y="2111483"/>
            <a:ext cx="2949495" cy="920534"/>
          </a:xfrm>
          <a:prstGeom prst="roundRect">
            <a:avLst>
              <a:gd name="adj" fmla="val 50000"/>
            </a:avLst>
          </a:prstGeom>
          <a:solidFill>
            <a:schemeClr val="tx1">
              <a:lumMod val="10000"/>
              <a:lumOff val="90000"/>
            </a:schemeClr>
          </a:soli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dirty="0"/>
          </a:p>
        </p:txBody>
      </p:sp>
      <p:pic>
        <p:nvPicPr>
          <p:cNvPr id="27" name="Picture 6">
            <a:extLst>
              <a:ext uri="{FF2B5EF4-FFF2-40B4-BE49-F238E27FC236}">
                <a16:creationId xmlns:a16="http://schemas.microsoft.com/office/drawing/2014/main" id="{161917FB-F8B0-E136-793F-808ACBD5BC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4505" y="2165521"/>
            <a:ext cx="2028825" cy="812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089" name="Google Shape;68;p10">
            <a:extLst>
              <a:ext uri="{FF2B5EF4-FFF2-40B4-BE49-F238E27FC236}">
                <a16:creationId xmlns:a16="http://schemas.microsoft.com/office/drawing/2014/main" id="{2C52A23B-E018-CD67-1E84-FFBC3BC4B793}"/>
              </a:ext>
            </a:extLst>
          </p:cNvPr>
          <p:cNvSpPr/>
          <p:nvPr/>
        </p:nvSpPr>
        <p:spPr>
          <a:xfrm>
            <a:off x="650228" y="828120"/>
            <a:ext cx="7840597" cy="3633868"/>
          </a:xfrm>
          <a:prstGeom prst="roundRect">
            <a:avLst>
              <a:gd name="adj" fmla="val 0"/>
            </a:avLst>
          </a:prstGeom>
          <a:blipFill>
            <a:blip r:embed="rId3"/>
            <a:stretch>
              <a:fillRect/>
            </a:stretch>
          </a:blip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Dashboard</a:t>
            </a:r>
            <a:endParaRPr lang="en-ID" sz="28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extLst>
      <p:ext uri="{BB962C8B-B14F-4D97-AF65-F5344CB8AC3E}">
        <p14:creationId xmlns:p14="http://schemas.microsoft.com/office/powerpoint/2010/main" val="4233117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Dashboard</a:t>
            </a:r>
            <a:endParaRPr lang="en-ID" sz="2800" dirty="0"/>
          </a:p>
        </p:txBody>
      </p:sp>
      <p:sp>
        <p:nvSpPr>
          <p:cNvPr id="6" name="Google Shape;280;p37">
            <a:extLst>
              <a:ext uri="{FF2B5EF4-FFF2-40B4-BE49-F238E27FC236}">
                <a16:creationId xmlns:a16="http://schemas.microsoft.com/office/drawing/2014/main" id="{CEEFD1A1-CE4F-6F45-C40D-50C9B8231FC2}"/>
              </a:ext>
            </a:extLst>
          </p:cNvPr>
          <p:cNvSpPr/>
          <p:nvPr/>
        </p:nvSpPr>
        <p:spPr>
          <a:xfrm>
            <a:off x="630600" y="1198330"/>
            <a:ext cx="3941399" cy="421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p37">
            <a:extLst>
              <a:ext uri="{FF2B5EF4-FFF2-40B4-BE49-F238E27FC236}">
                <a16:creationId xmlns:a16="http://schemas.microsoft.com/office/drawing/2014/main" id="{0CD15A32-A7CC-322F-14F8-02CE74CF1C6B}"/>
              </a:ext>
            </a:extLst>
          </p:cNvPr>
          <p:cNvSpPr txBox="1">
            <a:spLocks/>
          </p:cNvSpPr>
          <p:nvPr/>
        </p:nvSpPr>
        <p:spPr>
          <a:xfrm>
            <a:off x="706611" y="1218605"/>
            <a:ext cx="3792188" cy="36630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id-ID" sz="1800" dirty="0" smtClean="0"/>
              <a:t>PENJELASAN</a:t>
            </a:r>
            <a:endParaRPr lang="en-ID" sz="1400" dirty="0">
              <a:solidFill>
                <a:srgbClr val="000000"/>
              </a:solidFill>
              <a:latin typeface="Arial"/>
              <a:cs typeface="Arial"/>
              <a:sym typeface="Arial"/>
            </a:endParaRPr>
          </a:p>
        </p:txBody>
      </p:sp>
      <p:sp>
        <p:nvSpPr>
          <p:cNvPr id="8" name="Google Shape;385;p43">
            <a:extLst>
              <a:ext uri="{FF2B5EF4-FFF2-40B4-BE49-F238E27FC236}">
                <a16:creationId xmlns:a16="http://schemas.microsoft.com/office/drawing/2014/main" id="{90DE2456-D7FB-D541-5680-1DD5F451E80C}"/>
              </a:ext>
            </a:extLst>
          </p:cNvPr>
          <p:cNvSpPr txBox="1">
            <a:spLocks/>
          </p:cNvSpPr>
          <p:nvPr/>
        </p:nvSpPr>
        <p:spPr>
          <a:xfrm>
            <a:off x="555444" y="1836125"/>
            <a:ext cx="7159926" cy="1600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r>
              <a:rPr lang="en-US" sz="1800" dirty="0"/>
              <a:t>Menu Dashboard dalam aplikasi ini menampilkan galeri kegiatan siswa yang dipenuhi dengan berbagai animasi menarik. Setiap animasi, seperti film pendek, animasi stop motion, dan presentasi beranimasi, mencerminkan kreativitas dan pencapaian siswa dalam kegiatan belajar. </a:t>
            </a:r>
            <a:endParaRPr lang="id-ID" sz="1800" dirty="0" smtClean="0"/>
          </a:p>
          <a:p>
            <a:endParaRPr lang="id-ID" sz="1800" dirty="0"/>
          </a:p>
          <a:p>
            <a:r>
              <a:rPr lang="en-US" sz="1800" dirty="0" smtClean="0"/>
              <a:t>Dashboard </a:t>
            </a:r>
            <a:r>
              <a:rPr lang="en-US" sz="1800" dirty="0"/>
              <a:t>ini memberikan pengalaman visual yang interaktif, menginspirasi, dan memungkinkan pengguna untuk menjelajahi karya siswa dengan mudah serta memberikan apresiasi atas kreativitas mereka.</a:t>
            </a:r>
            <a:endParaRPr lang="en-US" sz="18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089" name="Google Shape;68;p10">
            <a:extLst>
              <a:ext uri="{FF2B5EF4-FFF2-40B4-BE49-F238E27FC236}">
                <a16:creationId xmlns:a16="http://schemas.microsoft.com/office/drawing/2014/main" id="{2C52A23B-E018-CD67-1E84-FFBC3BC4B793}"/>
              </a:ext>
            </a:extLst>
          </p:cNvPr>
          <p:cNvSpPr/>
          <p:nvPr/>
        </p:nvSpPr>
        <p:spPr>
          <a:xfrm>
            <a:off x="650228" y="828120"/>
            <a:ext cx="7840597" cy="3633868"/>
          </a:xfrm>
          <a:prstGeom prst="roundRect">
            <a:avLst>
              <a:gd name="adj" fmla="val 0"/>
            </a:avLst>
          </a:prstGeom>
          <a:blipFill>
            <a:blip r:embed="rId3"/>
            <a:stretch>
              <a:fillRect/>
            </a:stretch>
          </a:blip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CHAT</a:t>
            </a:r>
            <a:endParaRPr lang="en-ID" sz="28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extLst>
      <p:ext uri="{BB962C8B-B14F-4D97-AF65-F5344CB8AC3E}">
        <p14:creationId xmlns:p14="http://schemas.microsoft.com/office/powerpoint/2010/main" val="2580933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096" name="Google Shape;65;p10">
            <a:extLst>
              <a:ext uri="{FF2B5EF4-FFF2-40B4-BE49-F238E27FC236}">
                <a16:creationId xmlns:a16="http://schemas.microsoft.com/office/drawing/2014/main" id="{B0A15F9F-81A4-5A1F-4E30-A21073E5F727}"/>
              </a:ext>
            </a:extLst>
          </p:cNvPr>
          <p:cNvSpPr/>
          <p:nvPr/>
        </p:nvSpPr>
        <p:spPr>
          <a:xfrm>
            <a:off x="-881550" y="4256975"/>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66;p10">
            <a:extLst>
              <a:ext uri="{FF2B5EF4-FFF2-40B4-BE49-F238E27FC236}">
                <a16:creationId xmlns:a16="http://schemas.microsoft.com/office/drawing/2014/main" id="{13A080C3-9047-33D3-DD23-64E668364253}"/>
              </a:ext>
            </a:extLst>
          </p:cNvPr>
          <p:cNvSpPr/>
          <p:nvPr/>
        </p:nvSpPr>
        <p:spPr>
          <a:xfrm>
            <a:off x="7903275" y="-1876900"/>
            <a:ext cx="3146700" cy="314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8" name="Google Shape;67;p10">
            <a:extLst>
              <a:ext uri="{FF2B5EF4-FFF2-40B4-BE49-F238E27FC236}">
                <a16:creationId xmlns:a16="http://schemas.microsoft.com/office/drawing/2014/main" id="{B72C72FA-4BC1-71BD-3CA7-6034A2DB25E6}"/>
              </a:ext>
            </a:extLst>
          </p:cNvPr>
          <p:cNvSpPr/>
          <p:nvPr/>
        </p:nvSpPr>
        <p:spPr>
          <a:xfrm>
            <a:off x="8490826" y="-1080856"/>
            <a:ext cx="1763100" cy="1763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68;p10">
            <a:extLst>
              <a:ext uri="{FF2B5EF4-FFF2-40B4-BE49-F238E27FC236}">
                <a16:creationId xmlns:a16="http://schemas.microsoft.com/office/drawing/2014/main" id="{E301044D-D482-A2FF-C1FF-5D923A37AF2D}"/>
              </a:ext>
            </a:extLst>
          </p:cNvPr>
          <p:cNvSpPr/>
          <p:nvPr/>
        </p:nvSpPr>
        <p:spPr>
          <a:xfrm>
            <a:off x="7789325" y="4256975"/>
            <a:ext cx="2404200" cy="1463400"/>
          </a:xfrm>
          <a:prstGeom prst="roundRect">
            <a:avLst>
              <a:gd name="adj" fmla="val 30773"/>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2100" name="Google Shape;69;p10">
            <a:extLst>
              <a:ext uri="{FF2B5EF4-FFF2-40B4-BE49-F238E27FC236}">
                <a16:creationId xmlns:a16="http://schemas.microsoft.com/office/drawing/2014/main" id="{F1A8129B-10CF-97E4-5BBD-73A41588E9F6}"/>
              </a:ext>
            </a:extLst>
          </p:cNvPr>
          <p:cNvSpPr/>
          <p:nvPr/>
        </p:nvSpPr>
        <p:spPr>
          <a:xfrm>
            <a:off x="-1221675" y="-796875"/>
            <a:ext cx="1618500" cy="2589600"/>
          </a:xfrm>
          <a:prstGeom prst="roundRect">
            <a:avLst>
              <a:gd name="adj" fmla="val 31021"/>
            </a:avLst>
          </a:prstGeom>
          <a:gradFill>
            <a:gsLst>
              <a:gs pos="0">
                <a:schemeClr val="lt2"/>
              </a:gs>
              <a:gs pos="100000">
                <a:schemeClr val="accent2"/>
              </a:gs>
            </a:gsLst>
            <a:lin ang="78000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4" name="Google Shape;365;p41">
            <a:extLst>
              <a:ext uri="{FF2B5EF4-FFF2-40B4-BE49-F238E27FC236}">
                <a16:creationId xmlns:a16="http://schemas.microsoft.com/office/drawing/2014/main" id="{C5003ACB-88D5-D51B-6286-FF5559A83FBA}"/>
              </a:ext>
            </a:extLst>
          </p:cNvPr>
          <p:cNvSpPr txBox="1">
            <a:spLocks/>
          </p:cNvSpPr>
          <p:nvPr/>
        </p:nvSpPr>
        <p:spPr>
          <a:xfrm>
            <a:off x="630600" y="253100"/>
            <a:ext cx="3636600" cy="3692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Krona One"/>
              <a:buNone/>
              <a:defRPr sz="36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id-ID" sz="2800" dirty="0" smtClean="0"/>
              <a:t>Chat</a:t>
            </a:r>
            <a:endParaRPr lang="en-ID" sz="2800" dirty="0"/>
          </a:p>
        </p:txBody>
      </p:sp>
      <p:sp>
        <p:nvSpPr>
          <p:cNvPr id="6" name="Google Shape;280;p37">
            <a:extLst>
              <a:ext uri="{FF2B5EF4-FFF2-40B4-BE49-F238E27FC236}">
                <a16:creationId xmlns:a16="http://schemas.microsoft.com/office/drawing/2014/main" id="{CEEFD1A1-CE4F-6F45-C40D-50C9B8231FC2}"/>
              </a:ext>
            </a:extLst>
          </p:cNvPr>
          <p:cNvSpPr/>
          <p:nvPr/>
        </p:nvSpPr>
        <p:spPr>
          <a:xfrm>
            <a:off x="630600" y="1198330"/>
            <a:ext cx="3941399" cy="421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p37">
            <a:extLst>
              <a:ext uri="{FF2B5EF4-FFF2-40B4-BE49-F238E27FC236}">
                <a16:creationId xmlns:a16="http://schemas.microsoft.com/office/drawing/2014/main" id="{0CD15A32-A7CC-322F-14F8-02CE74CF1C6B}"/>
              </a:ext>
            </a:extLst>
          </p:cNvPr>
          <p:cNvSpPr txBox="1">
            <a:spLocks/>
          </p:cNvSpPr>
          <p:nvPr/>
        </p:nvSpPr>
        <p:spPr>
          <a:xfrm>
            <a:off x="706611" y="1218605"/>
            <a:ext cx="3792188" cy="36630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id-ID" sz="1800" dirty="0" smtClean="0"/>
              <a:t>PENJELASAN</a:t>
            </a:r>
            <a:endParaRPr lang="en-ID" sz="1400" dirty="0">
              <a:solidFill>
                <a:srgbClr val="000000"/>
              </a:solidFill>
              <a:latin typeface="Arial"/>
              <a:cs typeface="Arial"/>
              <a:sym typeface="Arial"/>
            </a:endParaRPr>
          </a:p>
        </p:txBody>
      </p:sp>
      <p:sp>
        <p:nvSpPr>
          <p:cNvPr id="8" name="Google Shape;385;p43">
            <a:extLst>
              <a:ext uri="{FF2B5EF4-FFF2-40B4-BE49-F238E27FC236}">
                <a16:creationId xmlns:a16="http://schemas.microsoft.com/office/drawing/2014/main" id="{90DE2456-D7FB-D541-5680-1DD5F451E80C}"/>
              </a:ext>
            </a:extLst>
          </p:cNvPr>
          <p:cNvSpPr txBox="1">
            <a:spLocks/>
          </p:cNvSpPr>
          <p:nvPr/>
        </p:nvSpPr>
        <p:spPr>
          <a:xfrm>
            <a:off x="555444" y="1836125"/>
            <a:ext cx="7159926" cy="1600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r>
              <a:rPr lang="en-US" sz="1700" dirty="0"/>
              <a:t>Menu Chat dalam aplikasi ini memberikan pengguna akses langsung ke asisten AI yang siap membantu mereka menemukan informasi yang mereka inginkan dengan cepat dan mudah. Dengan menggunakan menu chat, pengguna dapat mengajukan pertanyaan, mencari penjelasan, atau meminta bantuan terkait berbagai topik pendidikan.</a:t>
            </a:r>
          </a:p>
          <a:p>
            <a:endParaRPr lang="id-ID" sz="1700" dirty="0" smtClean="0"/>
          </a:p>
          <a:p>
            <a:r>
              <a:rPr lang="en-US" sz="1700" dirty="0"/>
              <a:t>Dalam menu chat, pengguna dapat mengetik pertanyaan mereka dengan bebas dan secara interaktif berkomunikasi dengan asisten AI. Asisten AI yang didukung oleh OpenAI akan dengan cepat menganalisis dan memproses pertanyaan tersebut, lalu memberikan jawaban yang relevan dan informatif.</a:t>
            </a:r>
          </a:p>
          <a:p>
            <a:endParaRPr lang="en-US" sz="1700" dirty="0"/>
          </a:p>
        </p:txBody>
      </p:sp>
      <p:sp>
        <p:nvSpPr>
          <p:cNvPr id="9" name="Google Shape;280;p37">
            <a:extLst>
              <a:ext uri="{FF2B5EF4-FFF2-40B4-BE49-F238E27FC236}">
                <a16:creationId xmlns:a16="http://schemas.microsoft.com/office/drawing/2014/main" id="{17E4EF7C-3722-B755-0874-979DE2FD7B63}"/>
              </a:ext>
            </a:extLst>
          </p:cNvPr>
          <p:cNvSpPr/>
          <p:nvPr/>
        </p:nvSpPr>
        <p:spPr>
          <a:xfrm>
            <a:off x="-4798523" y="2046022"/>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7">
            <a:extLst>
              <a:ext uri="{FF2B5EF4-FFF2-40B4-BE49-F238E27FC236}">
                <a16:creationId xmlns:a16="http://schemas.microsoft.com/office/drawing/2014/main" id="{D8CC6E02-68A3-BCA0-87FD-702FB940CF22}"/>
              </a:ext>
            </a:extLst>
          </p:cNvPr>
          <p:cNvSpPr txBox="1">
            <a:spLocks/>
          </p:cNvSpPr>
          <p:nvPr/>
        </p:nvSpPr>
        <p:spPr>
          <a:xfrm>
            <a:off x="-6076761" y="2064604"/>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Formulir</a:t>
            </a:r>
            <a:endParaRPr lang="en-ID" sz="1400" dirty="0">
              <a:solidFill>
                <a:srgbClr val="000000"/>
              </a:solidFill>
              <a:latin typeface="Arial"/>
              <a:cs typeface="Arial"/>
              <a:sym typeface="Arial"/>
            </a:endParaRPr>
          </a:p>
        </p:txBody>
      </p:sp>
      <p:sp>
        <p:nvSpPr>
          <p:cNvPr id="11" name="Google Shape;280;p37">
            <a:extLst>
              <a:ext uri="{FF2B5EF4-FFF2-40B4-BE49-F238E27FC236}">
                <a16:creationId xmlns:a16="http://schemas.microsoft.com/office/drawing/2014/main" id="{984CD4BB-0970-5F0E-8E29-1CE1E81C334C}"/>
              </a:ext>
            </a:extLst>
          </p:cNvPr>
          <p:cNvSpPr/>
          <p:nvPr/>
        </p:nvSpPr>
        <p:spPr>
          <a:xfrm>
            <a:off x="-2814542" y="2104523"/>
            <a:ext cx="1422400"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p37">
            <a:extLst>
              <a:ext uri="{FF2B5EF4-FFF2-40B4-BE49-F238E27FC236}">
                <a16:creationId xmlns:a16="http://schemas.microsoft.com/office/drawing/2014/main" id="{9B5C5084-5984-5704-D8FC-EEF06626D1D0}"/>
              </a:ext>
            </a:extLst>
          </p:cNvPr>
          <p:cNvSpPr txBox="1">
            <a:spLocks/>
          </p:cNvSpPr>
          <p:nvPr/>
        </p:nvSpPr>
        <p:spPr>
          <a:xfrm>
            <a:off x="-3029143" y="2028307"/>
            <a:ext cx="1368552"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Jurnal</a:t>
            </a:r>
            <a:endParaRPr lang="en-ID" sz="1400" dirty="0">
              <a:solidFill>
                <a:srgbClr val="000000"/>
              </a:solidFill>
              <a:latin typeface="Arial"/>
              <a:cs typeface="Arial"/>
              <a:sym typeface="Arial"/>
            </a:endParaRPr>
          </a:p>
        </p:txBody>
      </p:sp>
      <p:sp>
        <p:nvSpPr>
          <p:cNvPr id="13" name="Google Shape;280;p37">
            <a:extLst>
              <a:ext uri="{FF2B5EF4-FFF2-40B4-BE49-F238E27FC236}">
                <a16:creationId xmlns:a16="http://schemas.microsoft.com/office/drawing/2014/main" id="{3222C04D-DBCB-28A8-1F59-6C481A5564FA}"/>
              </a:ext>
            </a:extLst>
          </p:cNvPr>
          <p:cNvSpPr/>
          <p:nvPr/>
        </p:nvSpPr>
        <p:spPr>
          <a:xfrm>
            <a:off x="-4087323" y="2599598"/>
            <a:ext cx="1422401"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7">
            <a:extLst>
              <a:ext uri="{FF2B5EF4-FFF2-40B4-BE49-F238E27FC236}">
                <a16:creationId xmlns:a16="http://schemas.microsoft.com/office/drawing/2014/main" id="{1BE0A76B-BA45-E3FA-0EBF-80987B6AA52A}"/>
              </a:ext>
            </a:extLst>
          </p:cNvPr>
          <p:cNvSpPr txBox="1">
            <a:spLocks/>
          </p:cNvSpPr>
          <p:nvPr/>
        </p:nvSpPr>
        <p:spPr>
          <a:xfrm>
            <a:off x="-5250970" y="2618180"/>
            <a:ext cx="1368553"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Besar</a:t>
            </a:r>
            <a:endParaRPr lang="en-ID" sz="1400" dirty="0">
              <a:solidFill>
                <a:srgbClr val="000000"/>
              </a:solidFill>
              <a:latin typeface="Arial"/>
              <a:cs typeface="Arial"/>
              <a:sym typeface="Arial"/>
            </a:endParaRPr>
          </a:p>
        </p:txBody>
      </p:sp>
      <p:sp>
        <p:nvSpPr>
          <p:cNvPr id="15" name="Google Shape;280;p37">
            <a:extLst>
              <a:ext uri="{FF2B5EF4-FFF2-40B4-BE49-F238E27FC236}">
                <a16:creationId xmlns:a16="http://schemas.microsoft.com/office/drawing/2014/main" id="{3244D751-43F4-BFE2-2228-D2FDC5E769D2}"/>
              </a:ext>
            </a:extLst>
          </p:cNvPr>
          <p:cNvSpPr/>
          <p:nvPr/>
        </p:nvSpPr>
        <p:spPr>
          <a:xfrm>
            <a:off x="-2171311" y="2599598"/>
            <a:ext cx="1977857"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p37">
            <a:extLst>
              <a:ext uri="{FF2B5EF4-FFF2-40B4-BE49-F238E27FC236}">
                <a16:creationId xmlns:a16="http://schemas.microsoft.com/office/drawing/2014/main" id="{2B4D43F8-3E37-F8B0-B700-51A50A4C297E}"/>
              </a:ext>
            </a:extLst>
          </p:cNvPr>
          <p:cNvSpPr txBox="1">
            <a:spLocks/>
          </p:cNvSpPr>
          <p:nvPr/>
        </p:nvSpPr>
        <p:spPr>
          <a:xfrm>
            <a:off x="-3726442" y="2618180"/>
            <a:ext cx="1902980"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Buku</a:t>
            </a:r>
            <a:r>
              <a:rPr lang="en-ID" sz="1800" dirty="0"/>
              <a:t> </a:t>
            </a:r>
            <a:r>
              <a:rPr lang="en-ID" sz="1800" dirty="0" err="1"/>
              <a:t>Pembantu</a:t>
            </a:r>
            <a:endParaRPr lang="en-ID" sz="1400" dirty="0">
              <a:solidFill>
                <a:srgbClr val="000000"/>
              </a:solidFill>
              <a:latin typeface="Arial"/>
              <a:cs typeface="Arial"/>
              <a:sym typeface="Arial"/>
            </a:endParaRPr>
          </a:p>
        </p:txBody>
      </p:sp>
      <p:sp>
        <p:nvSpPr>
          <p:cNvPr id="17" name="Google Shape;280;p37">
            <a:extLst>
              <a:ext uri="{FF2B5EF4-FFF2-40B4-BE49-F238E27FC236}">
                <a16:creationId xmlns:a16="http://schemas.microsoft.com/office/drawing/2014/main" id="{618B57E8-9E39-7F6B-5891-F4B6362433A2}"/>
              </a:ext>
            </a:extLst>
          </p:cNvPr>
          <p:cNvSpPr/>
          <p:nvPr/>
        </p:nvSpPr>
        <p:spPr>
          <a:xfrm>
            <a:off x="-4666780" y="3149087"/>
            <a:ext cx="1436915" cy="386575"/>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p37">
            <a:extLst>
              <a:ext uri="{FF2B5EF4-FFF2-40B4-BE49-F238E27FC236}">
                <a16:creationId xmlns:a16="http://schemas.microsoft.com/office/drawing/2014/main" id="{F46D86BD-9FD4-DDBC-B0CF-380C3A3B729B}"/>
              </a:ext>
            </a:extLst>
          </p:cNvPr>
          <p:cNvSpPr txBox="1">
            <a:spLocks/>
          </p:cNvSpPr>
          <p:nvPr/>
        </p:nvSpPr>
        <p:spPr>
          <a:xfrm>
            <a:off x="-5054582" y="3167669"/>
            <a:ext cx="1382517" cy="335710"/>
          </a:xfrm>
          <a:prstGeom prst="rect">
            <a:avLst/>
          </a:prstGeom>
          <a:noFill/>
          <a:ln>
            <a:noFill/>
          </a:ln>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marL="0" indent="0" algn="ctr"/>
            <a:r>
              <a:rPr lang="en-ID" sz="1800" dirty="0" err="1"/>
              <a:t>Laporan</a:t>
            </a:r>
            <a:endParaRPr lang="en-ID" sz="1400" dirty="0">
              <a:solidFill>
                <a:srgbClr val="000000"/>
              </a:solidFill>
              <a:latin typeface="Arial"/>
              <a:cs typeface="Arial"/>
              <a:sym typeface="Arial"/>
            </a:endParaRPr>
          </a:p>
        </p:txBody>
      </p:sp>
      <p:sp>
        <p:nvSpPr>
          <p:cNvPr id="19" name="Google Shape;344;p39">
            <a:extLst>
              <a:ext uri="{FF2B5EF4-FFF2-40B4-BE49-F238E27FC236}">
                <a16:creationId xmlns:a16="http://schemas.microsoft.com/office/drawing/2014/main" id="{EEF15DEF-B59B-8E35-AD46-545775EFE78C}"/>
              </a:ext>
            </a:extLst>
          </p:cNvPr>
          <p:cNvSpPr txBox="1">
            <a:spLocks/>
          </p:cNvSpPr>
          <p:nvPr/>
        </p:nvSpPr>
        <p:spPr>
          <a:xfrm>
            <a:off x="686973" y="-1299958"/>
            <a:ext cx="77040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rona One"/>
              <a:buNone/>
              <a:defRPr sz="32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ID" sz="2800"/>
              <a:t>Landasan Teori</a:t>
            </a:r>
            <a:endParaRPr lang="en-ID" sz="2800" dirty="0"/>
          </a:p>
        </p:txBody>
      </p:sp>
      <p:sp>
        <p:nvSpPr>
          <p:cNvPr id="23" name="Google Shape;340;p39">
            <a:extLst>
              <a:ext uri="{FF2B5EF4-FFF2-40B4-BE49-F238E27FC236}">
                <a16:creationId xmlns:a16="http://schemas.microsoft.com/office/drawing/2014/main" id="{8DD533C1-731B-8DAA-A6ED-622460D49474}"/>
              </a:ext>
            </a:extLst>
          </p:cNvPr>
          <p:cNvSpPr txBox="1">
            <a:spLocks/>
          </p:cNvSpPr>
          <p:nvPr/>
        </p:nvSpPr>
        <p:spPr>
          <a:xfrm>
            <a:off x="-13276149" y="1850948"/>
            <a:ext cx="3925173" cy="158821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0" indent="0"/>
            <a:r>
              <a:rPr lang="en-US" sz="1800" dirty="0"/>
              <a:t>Lorem Ipsum is simply dummy text of the printing and typesetting industry. Lorem Ipsum has been the industry's standard dummy text ever since the 1500s, when an unknown printer took</a:t>
            </a:r>
          </a:p>
        </p:txBody>
      </p:sp>
      <p:sp>
        <p:nvSpPr>
          <p:cNvPr id="24" name="Google Shape;338;p39">
            <a:extLst>
              <a:ext uri="{FF2B5EF4-FFF2-40B4-BE49-F238E27FC236}">
                <a16:creationId xmlns:a16="http://schemas.microsoft.com/office/drawing/2014/main" id="{8777EC00-5BDD-C42B-9612-FD580B28C7CC}"/>
              </a:ext>
            </a:extLst>
          </p:cNvPr>
          <p:cNvSpPr txBox="1">
            <a:spLocks/>
          </p:cNvSpPr>
          <p:nvPr/>
        </p:nvSpPr>
        <p:spPr>
          <a:xfrm>
            <a:off x="-14253316" y="1310408"/>
            <a:ext cx="3925173"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a:t>
            </a:r>
          </a:p>
          <a:p>
            <a:r>
              <a:rPr lang="en-ID" dirty="0"/>
              <a:t>IPSUM IS SIMPLY</a:t>
            </a:r>
          </a:p>
        </p:txBody>
      </p:sp>
      <p:sp>
        <p:nvSpPr>
          <p:cNvPr id="26" name="Google Shape;338;p39">
            <a:extLst>
              <a:ext uri="{FF2B5EF4-FFF2-40B4-BE49-F238E27FC236}">
                <a16:creationId xmlns:a16="http://schemas.microsoft.com/office/drawing/2014/main" id="{23AFFE03-68F3-6217-4A52-D7946B7A40A0}"/>
              </a:ext>
            </a:extLst>
          </p:cNvPr>
          <p:cNvSpPr txBox="1">
            <a:spLocks/>
          </p:cNvSpPr>
          <p:nvPr/>
        </p:nvSpPr>
        <p:spPr>
          <a:xfrm>
            <a:off x="-7034556" y="1310408"/>
            <a:ext cx="3567172"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Krona One"/>
              <a:buNone/>
              <a:defRPr sz="2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dirty="0"/>
              <a:t>LOREM IPSUM</a:t>
            </a:r>
          </a:p>
          <a:p>
            <a:r>
              <a:rPr lang="en-ID" dirty="0"/>
              <a:t>IS SIMPLY DUMMY</a:t>
            </a:r>
          </a:p>
        </p:txBody>
      </p:sp>
    </p:spTree>
    <p:extLst>
      <p:ext uri="{BB962C8B-B14F-4D97-AF65-F5344CB8AC3E}">
        <p14:creationId xmlns:p14="http://schemas.microsoft.com/office/powerpoint/2010/main" val="572608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usiness Math for Financial Analysis by Slidesgo">
  <a:themeElements>
    <a:clrScheme name="Simple Light">
      <a:dk1>
        <a:srgbClr val="1F1E20"/>
      </a:dk1>
      <a:lt1>
        <a:srgbClr val="FFFFFF"/>
      </a:lt1>
      <a:dk2>
        <a:srgbClr val="9C5BFF"/>
      </a:dk2>
      <a:lt2>
        <a:srgbClr val="FFAB40"/>
      </a:lt2>
      <a:accent1>
        <a:srgbClr val="C435CC"/>
      </a:accent1>
      <a:accent2>
        <a:srgbClr val="97749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1405</Words>
  <Application>Microsoft Office PowerPoint</Application>
  <PresentationFormat>On-screen Show (16:9)</PresentationFormat>
  <Paragraphs>273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Bebas Neue</vt:lpstr>
      <vt:lpstr>Open Sans</vt:lpstr>
      <vt:lpstr>Krona One</vt:lpstr>
      <vt:lpstr>Arial</vt:lpstr>
      <vt:lpstr>Montserrat</vt:lpstr>
      <vt:lpstr>Lato</vt:lpstr>
      <vt:lpstr>Business Math for Financial Analysis by Slidesgo</vt:lpstr>
      <vt:lpstr>AutoLearn</vt:lpstr>
      <vt:lpstr>Latar Belakang</vt:lpstr>
      <vt:lpstr>Latar Belakang</vt:lpstr>
      <vt:lpstr>PowerPoint Presentation</vt:lpstr>
      <vt:lpstr>Menu yang Tersedia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Menu pelengkap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Math for Financial Analysis</dc:title>
  <dc:creator>RYZEN</dc:creator>
  <cp:lastModifiedBy>Windows User</cp:lastModifiedBy>
  <cp:revision>56</cp:revision>
  <dcterms:modified xsi:type="dcterms:W3CDTF">2023-06-25T01:04:50Z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2022-11-04T13:38:47Z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2dd148ed-81b7-4701-95b3-2152253c406b</vt:lpwstr>
  </property>
  <property fmtid="{D5CDD505-2E9C-101B-9397-08002B2CF9AE}" pid="7" name="MSIP_Label_defa4170-0d19-0005-0004-bc88714345d2_ActionId">
    <vt:lpwstr>2140087d-e794-4def-80fe-825a2a5f5de2</vt:lpwstr>
  </property>
  <property fmtid="{D5CDD505-2E9C-101B-9397-08002B2CF9AE}" pid="8" name="MSIP_Label_defa4170-0d19-0005-0004-bc88714345d2_ContentBits">
    <vt:lpwstr>0</vt:lpwstr>
  </property>
</Properties>
</file>