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6227F24-0B21-483C-8DA3-EADFF201D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F9141-4C8A-4198-BE51-D0F85F82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439BEB-12A8-483A-B652-1B7C39D3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A9455-1B0B-4E57-99EA-B23F78EC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A5CAC-1991-4AB6-B050-F38F2093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E9539-CC74-4479-82EB-FA4F02AB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2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9761FA-82C7-4DAF-8F5D-7268778EE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49F0B-CBD4-4EF2-9B5F-AF4514EE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3B501-9C87-43AA-AF1C-4AE8BD02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124CF-A5EE-48A9-91DB-1BB24A42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F0E41-E1AE-44E3-86A6-8016E0E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7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1F502-E0DC-4663-A029-BADD010E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6436A-7F1E-40D1-A824-652FA4D4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9C631-3B72-45B1-AA26-1B50B529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6CEC9-DAA5-4957-84CE-CE05E53F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48EF4-048F-4FBD-B528-A91A2783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B5464-9878-4F4D-8A16-CA5DF8D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34BC9-3A73-458D-8020-0C8FFC11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BB389-6B17-40E8-BCEB-F01E187D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D9B1C-E35A-420D-9BEF-74E84440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E9B89-B595-488F-A729-D12D941B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8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98CA5-67E4-4455-BB42-2557E70E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FE3FC-A858-4E83-A171-73F14F22C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93E3C-A690-4FE8-BAF1-BD0332EA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EEA70-7566-4FCC-8579-604C0811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88AAFC-BF4E-45D6-8C42-F25BB593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9AF60-9D93-400B-95BE-D14AF2C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3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A5D17-A914-4009-A496-47D538D5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0D562-586B-4A32-BE81-53A224A1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573AB-5C86-43AB-AC40-9F32CDA9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EB5DE2-D89B-46C8-933D-B1B2FE58C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8923A5-FC0D-46B5-BC79-31456E73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A5970F-E6F4-4F6A-88B9-40B46D36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65EE32-2C1D-4088-8EEE-456ADAD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DE3763-8CDF-40E0-B356-1887F1D7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16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40AA7-168B-4CA6-9FC5-330C5E97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F4570F-E3C8-479D-A16C-7660FF21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095981-F900-4BED-B801-FDF33A79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AA3000-6BCA-4774-A65A-C064484A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5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63C398-9D23-4CEA-86BA-99CE46B5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2A8A49-2ED7-4215-B902-C3DC2237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EE7070-C9B2-47C8-9DDF-D1AA8F98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3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7AD7-BE7E-4362-91C7-9196C22F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9F3617-2C14-4E5C-9E25-DB17C17D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C1E31F-DE02-463F-8E46-5BA5A9615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369087-9283-4C26-8951-33539EC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AD37BC-38B6-41B2-AF0B-335578F9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DF1D2-70B6-4970-9DA3-8C5978F5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28944-5DFE-4061-8A3A-3010121C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79981D-BE96-41E2-BE4B-9F6576F83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C18444-18AA-4FFA-A1F4-B2D72203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7EC92-C84E-448C-82F0-1433C4A4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5C176-0F73-49E9-A3DD-02D9747F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3841C-77EC-4071-9B9F-3A7007D2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33AD3D-4AA3-45D1-93E5-EAC77E1C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553EE-1639-40B6-82AA-8105452A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2634B-5FD0-4D18-AB09-8C5C62C7F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2FB2-777E-44F1-8654-B8EDE3BC652F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16C57-BF87-4EC4-9E9D-6023016B8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97DF4-46F0-48C2-82CE-BFF9FFF16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B6F3-1513-4E1D-8FA8-705B203EC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25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dhl&quot;">
            <a:extLst>
              <a:ext uri="{FF2B5EF4-FFF2-40B4-BE49-F238E27FC236}">
                <a16:creationId xmlns:a16="http://schemas.microsoft.com/office/drawing/2014/main" id="{43F76035-B57D-46BD-A61B-7E03AC98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9" y="606685"/>
            <a:ext cx="4405746" cy="63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47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Cyrielle KELLER [Securalliance]</dc:creator>
  <cp:lastModifiedBy>Cyrielle KELLER [Securalliance]</cp:lastModifiedBy>
  <cp:revision>1</cp:revision>
  <dcterms:created xsi:type="dcterms:W3CDTF">2018-07-31T08:43:58Z</dcterms:created>
  <dcterms:modified xsi:type="dcterms:W3CDTF">2018-07-31T08:44:25Z</dcterms:modified>
</cp:coreProperties>
</file>