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D3FA1-54F3-2F7C-7EAB-CFEE5BED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0CAB5-E9A2-46AC-4DD3-469ECD3AE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0F7B9-CD3C-44FE-5FBF-6EF27693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3BDA1-8BA7-4A33-B6BD-91C4817E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718D0-C9FE-1006-9465-DFA945B5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82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79551-FB3D-0BDD-AF7B-649A146D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B9A37C-18EE-3A36-BF0B-161E1369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5C1B3-4B20-CD6B-B32A-100AF15B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4E7C2E-627A-3A5D-8218-16A35343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1A622-0005-1DF1-FE2D-51694388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931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B929E7-DC2B-17AF-0C07-D8A28087D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A98D54-CC1A-770A-86E2-5821AA60A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7DB60-2F80-AFC1-E5A5-E58CFBC2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AE63A-C9ED-6C78-97D0-05EC3DA4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6AE11-BD9C-43B4-248D-7D8836AB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470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DCDDC-8E6E-0EC9-017E-66FAEB13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818D9-AEB6-7677-D3FE-9502ED28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F0269-7F08-5ABE-1EAB-515FA010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E111E-17D7-04AA-7DBF-63D23F5B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B571B-766C-3E9F-9C6B-7435D178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69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98855-3F8F-2BBC-5A35-29D3C51F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F75E9-5A25-EE36-EB80-D5AF75A4B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8521-A294-C5BC-253F-CAB5F8B6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EC7FA-0554-644B-D48E-4673C19D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2EBFE-A6D7-1550-178D-D996C968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406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2398-E0F8-EDB7-9D68-79158BAB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4C000-580A-EB58-6609-2F51EFA54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59882D-8460-26EB-EAF2-EA4B0D4C0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01F9CA-5EA5-F2A0-B34A-464D4AE7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A016FE-ABB0-1702-1A85-4D057D69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EA4D80-A8E5-C62D-E1CA-43F366D5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492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AE00F-D884-DEA8-4A30-804E1522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2FD1C2-F87A-C61C-3E85-041F55BA0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C2C92-F8D8-5537-0454-E8C9209A6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858CA4-D3D0-DE49-2C54-C60C48BBF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CC46A7-D03C-246F-6315-1F44C252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2FDA1F-5FC0-85CD-2C00-EFDC95ED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68473C-D51E-93C4-05A6-762093E2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83598A-3096-73E1-49E3-D8177089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162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4B8A5-7A16-555F-C0C6-86DC3F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D4CD7E-27C2-2C8B-56A7-264E0D6A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09CC63-5809-4CB9-DCEF-B27904DE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6F113A-70C1-19D8-03D0-D728A37F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387CE4-BC79-86EF-79B5-BC7C3822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2CA931-CA52-F244-44DE-9F5CF48B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53F490-D665-0DA0-16D0-3B578F10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827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63B5-EFAB-D060-E759-72E602F0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3758CE-D58B-869B-01B5-8BAAD353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DF7079-497F-DC1F-0AB1-2B66B606C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DC5366-374D-A95E-C8E6-4516003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1B9AFF-D994-1D5B-08C9-7A0B85C0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9DAE06-54F4-ACBD-A97C-7A1DF0E4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85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E86B-4496-6AC9-BEFF-8BE8EBC9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E67283-C19E-898C-CC66-00F382F1D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C3F009-1588-6CEC-B546-0DFD18271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B9F19-81C2-74CF-849C-23330E21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C72ADF-3B0B-487E-8228-60EB5F94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F8AB61-A711-DE1A-38B5-9D7E0CE1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87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2F408D-8DD1-B074-866D-D03F35C9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2CD187-2BB7-14C9-DEAC-4DEC81DE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B449A-2F8F-333B-EBFB-59287EB95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8612-CCAD-4845-8E1F-2907943D62FD}" type="datetimeFigureOut">
              <a:rPr lang="es-AR" smtClean="0"/>
              <a:t>9/9/2022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78ACA6-3879-138E-3443-6BB2E88CC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92850-07FD-D654-A7CF-A5AA07BC6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8EE-7767-4646-834E-C2EE11476A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966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n 46">
            <a:extLst>
              <a:ext uri="{FF2B5EF4-FFF2-40B4-BE49-F238E27FC236}">
                <a16:creationId xmlns:a16="http://schemas.microsoft.com/office/drawing/2014/main" id="{66FEF02E-AE44-8829-0965-034A7FC33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0" y="2598481"/>
            <a:ext cx="9912626" cy="286871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DE21D1D1-71F5-DC11-7414-73EDF3E8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0" y="2716308"/>
            <a:ext cx="3086514" cy="20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75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Nancy Echeverria</dc:creator>
  <cp:lastModifiedBy>Nancy Echeverria</cp:lastModifiedBy>
  <cp:revision>2</cp:revision>
  <dcterms:created xsi:type="dcterms:W3CDTF">2022-09-09T23:04:07Z</dcterms:created>
  <dcterms:modified xsi:type="dcterms:W3CDTF">2022-09-09T23:30:48Z</dcterms:modified>
</cp:coreProperties>
</file>