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656EB-7132-40D1-9615-951867BDA447}" v="44" dt="2024-03-02T11:05:07.027"/>
    <p1510:client id="{B3DF5137-8F07-48A6-BDB2-3D06CCDE2A08}" v="2" dt="2024-03-02T07:23:03.162"/>
    <p1510:client id="{E12F76EB-AF6A-4B53-B654-2B07C4A656C1}" v="8" dt="2024-03-02T07:21:10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BD85-929C-4DB5-979F-CF7AF5DC5398}" type="datetimeFigureOut">
              <a:t>02.03.2024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29FC1-2053-44F9-BF03-B53081E76CD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8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Диаграмма вариантов использования описывает взаимодействие пользователя с аудиоплеером.</a:t>
            </a:r>
            <a:br>
              <a:rPr lang="ru-RU" dirty="0">
                <a:cs typeface="+mn-lt"/>
              </a:rPr>
            </a:br>
            <a:r>
              <a:rPr lang="ru-RU" dirty="0">
                <a:cs typeface="Calibri"/>
              </a:rPr>
              <a:t>1) Пользователь может прослушать композицию, и как дополнение может прослушать плейлист с композициями. </a:t>
            </a:r>
          </a:p>
          <a:p>
            <a:r>
              <a:rPr lang="ru-RU" dirty="0">
                <a:cs typeface="Calibri"/>
              </a:rPr>
              <a:t>2) Пользователь может произвести действия с плагинами, то есть установить или удалить плагины.</a:t>
            </a:r>
          </a:p>
          <a:p>
            <a:r>
              <a:rPr lang="ru-RU" dirty="0">
                <a:cs typeface="Calibri"/>
              </a:rPr>
              <a:t>3) Пользователь может произвести действия с плейлистами, то есть создать, удалить или изменить плейлисты.</a:t>
            </a:r>
          </a:p>
          <a:p>
            <a:r>
              <a:rPr lang="ru-RU" dirty="0">
                <a:cs typeface="Calibri"/>
              </a:rPr>
              <a:t>Данная диаграмма позволяет наглядно представить взаимодействие пользователя с системой.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29FC1-2053-44F9-BF03-B53081E76CDA}" type="slidenum"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57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диаграмма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4DF9F0-834B-98BC-85C8-7F332358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68" y="821179"/>
            <a:ext cx="7245739" cy="5566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D4DB09-19C1-1930-6C72-0954A780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596" y="-296234"/>
            <a:ext cx="10515600" cy="1325563"/>
          </a:xfrm>
        </p:spPr>
        <p:txBody>
          <a:bodyPr/>
          <a:lstStyle/>
          <a:p>
            <a:r>
              <a:rPr lang="ru-RU" sz="3600" dirty="0">
                <a:latin typeface="Times New Roman"/>
                <a:cs typeface="Calibri Light"/>
              </a:rPr>
              <a:t>Диаграмма вариантов использования</a:t>
            </a:r>
            <a:endParaRPr lang="ru-RU" sz="3600">
              <a:latin typeface="Times New Roman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Диаграмма вариантов использования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101</cp:revision>
  <dcterms:created xsi:type="dcterms:W3CDTF">2024-03-02T07:10:17Z</dcterms:created>
  <dcterms:modified xsi:type="dcterms:W3CDTF">2024-03-02T11:05:20Z</dcterms:modified>
</cp:coreProperties>
</file>