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22840-ACA3-40C9-BA64-E39089F90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68667B-98E6-46AA-8239-D8B5D384C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BF4FA0-7144-401D-A621-F2B67C3D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AF9143-575D-4F83-ADE4-176ABB4B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C7B3A-9CFA-457B-BCA3-E87BD272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69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22AFA-767A-4868-B93F-CE5E73B4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B35503-472F-4E9A-89D0-2F69C612C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4818BD-BDE1-4AA4-B60D-F9542EEA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85B18-C4A0-41EE-A8D6-1C42D4F5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192D1E-22AD-4051-9BA6-8A053483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3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74919F-DE5E-4837-A13A-61A1154CD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109BB2-9FAE-4E1D-8F24-8A0C93EF7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7E85A3-2740-46E2-94DF-980D04EB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B82562-E779-4ECE-8026-7D97C493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64AEEC-6C9E-4E78-9E67-5DEF0C90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82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E0822-7DB8-401D-B54B-01CCA3F7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89612-CD79-409A-8534-46526A84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5D8D79-5173-4691-9613-6F2F3CA3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F0177F-1F69-44FF-A93D-1D7031B1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533B2-E2C3-43E3-858E-8F83DA10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35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B3F5A-2E8D-42EB-8586-79105238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0EFE08-33A7-4F3C-A49B-5E3511E47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E745E9-78C7-41F8-BF49-80FEA414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539DC-CED4-47BF-9A65-7C508CDA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44E117-FC0F-4B20-946F-311C8A5A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94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22746-7393-438D-861F-65B83CA6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479FA4-A8AE-4283-BD1D-B4B7C498E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EA0B5B-29DF-4EAC-A759-32319A19D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180795-19E9-4C59-85F7-9861621D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16.03.2024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09B39-5439-4713-9B2B-E11B86D7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82E225-9383-460C-94D2-F398AACB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5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9A83E-FCD9-4DD4-82B1-C920CF00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74FD11-B97D-43F9-BE6A-9DE33C38D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4D703F-0A7B-4758-B081-49791163B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3CB01E-CBE5-4A24-9992-FB6AAE3D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1E0F05-E53B-495D-BA02-3B2D24604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FF4532-F643-46F1-872B-20229782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16.03.2024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FDBC6D-4526-4716-939C-CF51B293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F3EE6B-2567-4F4D-8B95-4C36AC9E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24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726B2-BC6B-49B1-AA84-A522F636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BF3EDF-D6F2-4C06-B87B-1B377339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16.03.2024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477C48-F56F-4BB9-BE06-6E4B5789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18F7C7-0A3F-4865-89E3-BA54AF86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7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3C507-CB76-4DFC-8498-8DD0A900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16.03.2024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C0A81F-E8BF-4B95-9B5F-BC5BFED5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A1F57-6FCD-4780-99E9-BBD5B4AF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6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6865-5788-42E4-B91F-6212B7E8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E3DEF0-67C5-44CA-AD59-CBBAB71A9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61A606-F387-4AD0-9E8D-D95BB84C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8961D3-2455-40D4-AEFF-D03645DE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16.03.2024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A81E33-5F14-4340-9D1C-4C4B1DC1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698C0-F5A5-4ACB-B031-B07C65A6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55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D6BDB-A1C7-4D5E-B114-AD7AEC33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E1BFCF-98ED-4ACB-AE5C-BDD8C47B5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BC00CA-F5E9-42DC-B5DE-D8EBADB7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E690C6-F191-42A9-B183-27607E8D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16.03.2024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217AAE-0D15-4409-BA48-8416295F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D64705-4DC7-4A4B-8A92-80A3F9AB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18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8AF7-EB5F-45C6-B44B-0A1345D7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2E7CF-B93C-4F48-A718-F5E11A251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CACB37-57A3-4F07-8858-26F958D27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CF921-1350-4FCC-8D89-709C6C247C76}" type="datetimeFigureOut">
              <a:rPr lang="ru-RU" smtClean="0"/>
              <a:t>16.03.2024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8D3FF9-235D-4C51-9D35-019599A71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3E3D2-CF7D-4B72-89D5-0866A85A1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30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F2D88-F4DC-43DA-978E-13A600CB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26" y="247138"/>
            <a:ext cx="10252587" cy="54120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Диаграмма классов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6DF795-796A-4814-B5F5-AD099B3F9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87" y="876831"/>
            <a:ext cx="10515600" cy="595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86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Диаграмма классов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Диаграмма классов</dc:title>
  <dc:creator>Face Man</dc:creator>
  <cp:lastModifiedBy>Face Man</cp:lastModifiedBy>
  <cp:revision>2</cp:revision>
  <dcterms:created xsi:type="dcterms:W3CDTF">2024-03-16T09:07:13Z</dcterms:created>
  <dcterms:modified xsi:type="dcterms:W3CDTF">2024-03-16T09:09:11Z</dcterms:modified>
</cp:coreProperties>
</file>