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7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7" autoAdjust="0"/>
    <p:restoredTop sz="86347" autoAdjust="0"/>
  </p:normalViewPr>
  <p:slideViewPr>
    <p:cSldViewPr snapToGrid="0">
      <p:cViewPr varScale="1">
        <p:scale>
          <a:sx n="93" d="100"/>
          <a:sy n="93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CBF2-44B9-4FD7-ADE0-AEF665969899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95F39-9986-42CA-BA2A-89BEF2EF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1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2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Стриминг применяется в разных сферах, позволяя проводить некоторые мероприятия в удаленном формате.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 выбрал развлекательную сферу.</a:t>
            </a:r>
          </a:p>
          <a:p>
            <a:r>
              <a:rPr lang="ru-RU" dirty="0"/>
              <a:t>Площадка направлена стриминг видеоигр, но не ограничена этим. Можно проводить трансляции на различные темы. Здесь любой человек может поделиться личными знаниям. Так что любой человек найдёт контент по своему вкусу.</a:t>
            </a:r>
          </a:p>
          <a:p>
            <a:r>
              <a:rPr lang="ru-RU" dirty="0"/>
              <a:t>Создатели могут монетизировать любой свой контент. За счёт широкого охвата аудитории можно предоставлять услуги рекламы большому спектру компаний.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8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9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Мною выделены основные функции веб-приложения.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77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проверки системы использовалось функциональное тестирование. Это один из самых популярных видов тестирования, который проверяет соответствие функциональности продукта тому, как он был задуман.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</a:rPr>
              <a:t>Были проверены следующие функции: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3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501E-7AD0-4F96-85BE-1D21B648906E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2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F1CA-20AE-485F-BDA0-1EBD2A4F84FD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3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638B-2113-4D4D-94EC-132080F384EF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DFEA-AAF8-4ED4-95D2-44BB374A4408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1FB77788-E5A7-4255-94F6-739BDA5FC0D4}" type="slidenum">
              <a:rPr lang="ru-RU" smtClean="0"/>
              <a:pPr/>
              <a:t>‹#›</a:t>
            </a:fld>
            <a:r>
              <a:rPr lang="ru-RU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1786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4F2-7497-407C-9C07-A2FBDB30C6D4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25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0294-0D95-46D5-B499-48061E052D1D}" type="datetime1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95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560A-FC44-4048-8A8D-126102C2038B}" type="datetime1">
              <a:rPr lang="ru-RU" smtClean="0"/>
              <a:t>18.06.2024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929-E670-48E7-B714-F44A21F68DD0}" type="datetime1">
              <a:rPr lang="ru-RU" smtClean="0"/>
              <a:t>18.06.2024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3614-BE6C-4BC2-BE89-15A7F6E9F1AB}" type="datetime1">
              <a:rPr lang="ru-RU" smtClean="0"/>
              <a:t>18.06.2024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25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7E3-36FF-4BE8-9FEE-7E3F70ABE8F1}" type="datetime1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9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90C-F1F9-4027-8966-6DE3C21D67AD}" type="datetime1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3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6F92-12CD-4FFC-835A-EE3498DC27DB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99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4BD87D-77FC-4773-93DA-28179F75D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620" y="2660794"/>
            <a:ext cx="7772400" cy="51439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Разработка веб-приложения «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NetMate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6CD14-AF83-48F0-A295-A63863152DBA}"/>
              </a:ext>
            </a:extLst>
          </p:cNvPr>
          <p:cNvSpPr txBox="1"/>
          <p:nvPr/>
        </p:nvSpPr>
        <p:spPr>
          <a:xfrm>
            <a:off x="0" y="138002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Высшая школа электроники и компьютерных наук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Кафедра системного программирования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9A381-3CF3-4B80-8C5C-EF84732D694D}"/>
              </a:ext>
            </a:extLst>
          </p:cNvPr>
          <p:cNvSpPr txBox="1"/>
          <p:nvPr/>
        </p:nvSpPr>
        <p:spPr>
          <a:xfrm>
            <a:off x="1244338" y="4066760"/>
            <a:ext cx="35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ст. преподаватель кафедры СП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Н.С. Силкина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D3059-19D0-4F4D-A517-7C2B801E7F6F}"/>
              </a:ext>
            </a:extLst>
          </p:cNvPr>
          <p:cNvSpPr txBox="1"/>
          <p:nvPr/>
        </p:nvSpPr>
        <p:spPr>
          <a:xfrm>
            <a:off x="7746987" y="4066760"/>
            <a:ext cx="307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Автор: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группы КЭ-301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Д.А. Иванов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E4A51-5AB3-4D0E-BC99-E126D40121E4}"/>
              </a:ext>
            </a:extLst>
          </p:cNvPr>
          <p:cNvSpPr txBox="1"/>
          <p:nvPr/>
        </p:nvSpPr>
        <p:spPr>
          <a:xfrm>
            <a:off x="4913686" y="6216291"/>
            <a:ext cx="199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Челябинск, 2024 г.</a:t>
            </a:r>
          </a:p>
        </p:txBody>
      </p:sp>
    </p:spTree>
    <p:extLst>
      <p:ext uri="{BB962C8B-B14F-4D97-AF65-F5344CB8AC3E}">
        <p14:creationId xmlns:p14="http://schemas.microsoft.com/office/powerpoint/2010/main" val="309948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797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Структура базы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DF14EB-74DD-44C8-87A9-C88D0D8C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10</a:t>
            </a:fld>
            <a:r>
              <a:rPr lang="ru-RU"/>
              <a:t>/20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B9861A-FA38-4E8A-8EB7-22F5541FA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" y="1697197"/>
            <a:ext cx="12025616" cy="39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2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797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Средства реализации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BCF29-450A-4288-AA41-620B0209AB78}"/>
              </a:ext>
            </a:extLst>
          </p:cNvPr>
          <p:cNvSpPr txBox="1"/>
          <p:nvPr/>
        </p:nvSpPr>
        <p:spPr>
          <a:xfrm>
            <a:off x="1065229" y="1772816"/>
            <a:ext cx="10077253" cy="295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Серверная часть: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Node.js, Next.js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Клиентская часть: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React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СУБД: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MySQL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API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B0B1C2-90B3-425F-80DD-074BB0CA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11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37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864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Главная страница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2EC8D5-4902-426A-9FB4-46B079F1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51" y="1251642"/>
            <a:ext cx="10203805" cy="51047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5EF48AF-D43A-4B95-80F9-5D417E91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12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23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864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Страница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просмотра стрима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6F5475-27C4-46D2-941C-431FDC7B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53" y="1251642"/>
            <a:ext cx="9994771" cy="50827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D12BAC-9978-42E4-BDFB-14068C51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13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76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642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Страница настроек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C00BFB-4655-4265-B6D9-768DC93A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97" y="1251642"/>
            <a:ext cx="10013623" cy="509228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D90069-5720-4373-AB7A-FFADB7D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14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54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AADC3CD-C73B-4F09-9A29-317A6DA0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833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DDE73-FC19-4850-A3D6-70FEF85A9B27}"/>
              </a:ext>
            </a:extLst>
          </p:cNvPr>
          <p:cNvSpPr txBox="1"/>
          <p:nvPr/>
        </p:nvSpPr>
        <p:spPr>
          <a:xfrm>
            <a:off x="1047946" y="1717073"/>
            <a:ext cx="100961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Потоковая трансляция видео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Авторизация и регистрация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Чат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Подписка на пользователей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Блокировка пользователей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Поиск трансляций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C08675-064B-41AD-BCA3-EBD6DB3E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15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36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8A4B608-0E8D-4D19-95CC-96B22AAB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9980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Основные результаты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20F45-C413-443E-8EA5-0AEB380657AE}"/>
              </a:ext>
            </a:extLst>
          </p:cNvPr>
          <p:cNvSpPr txBox="1"/>
          <p:nvPr/>
        </p:nvSpPr>
        <p:spPr>
          <a:xfrm>
            <a:off x="1074656" y="1229444"/>
            <a:ext cx="100678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рамках данной работы было разработано веб-приложение для потоковой передачи видео и общения пользователей. Были решены следующие задачи: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Проведён анализ предметной области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Разработаны требования к веб-приложению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Спроектировано веб-приложение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Реализовано приложение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Проведено тестирование веб-приложения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4EDF2E-D6E9-425C-B056-92E031BC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16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31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8325277-1205-44FC-8777-C07BE84A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Актуальность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4C407-5FE5-4D9D-9841-BDCDA0070BD8}"/>
              </a:ext>
            </a:extLst>
          </p:cNvPr>
          <p:cNvSpPr txBox="1"/>
          <p:nvPr/>
        </p:nvSpPr>
        <p:spPr>
          <a:xfrm>
            <a:off x="1055801" y="1772816"/>
            <a:ext cx="10077255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1. Популярность стриминга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2. Привлекательность для разной аудитории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3. Широкие возможности для монетизации контента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AA219C-1F40-429E-B2CC-F097FE8A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2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34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1D302-8FE2-4268-B42E-90FD5307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833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Цель и задачи исследования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4273A-EB19-468D-AB16-D0435BF6B907}"/>
              </a:ext>
            </a:extLst>
          </p:cNvPr>
          <p:cNvSpPr txBox="1"/>
          <p:nvPr/>
        </p:nvSpPr>
        <p:spPr>
          <a:xfrm>
            <a:off x="1065229" y="1147966"/>
            <a:ext cx="100772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Цель:</a:t>
            </a:r>
          </a:p>
          <a:p>
            <a:pPr indent="442913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Разработка веб-приложения для потоковой передачи видео и общения пользователей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Провести анализ предметной области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Разработать требования к веб-положению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Спроектировать веб-приложение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Реализовать приложение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Провести тестирование веб-приложения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49F457-9034-40EB-94E5-A9E3ECD8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3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78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537F914-D187-4830-985C-1CBD8984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0886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Обзор аналогичных проектов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8BF093-50B9-4BCE-AE44-5485E2E99EDD}"/>
              </a:ext>
            </a:extLst>
          </p:cNvPr>
          <p:cNvSpPr txBox="1">
            <a:spLocks/>
          </p:cNvSpPr>
          <p:nvPr/>
        </p:nvSpPr>
        <p:spPr>
          <a:xfrm>
            <a:off x="2623996" y="1251865"/>
            <a:ext cx="8229600" cy="65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Twitch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255C58A-4EA1-4BD9-B116-47ADF7844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71" y="2160706"/>
            <a:ext cx="8350163" cy="40001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488C4F-8844-4A78-B568-FF434F48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4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54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537F914-D187-4830-985C-1CBD8984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0886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Обзор аналогичных проектов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8BF093-50B9-4BCE-AE44-5485E2E99EDD}"/>
              </a:ext>
            </a:extLst>
          </p:cNvPr>
          <p:cNvSpPr txBox="1">
            <a:spLocks/>
          </p:cNvSpPr>
          <p:nvPr/>
        </p:nvSpPr>
        <p:spPr>
          <a:xfrm>
            <a:off x="2623996" y="1251865"/>
            <a:ext cx="8229600" cy="65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VK Play Live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824CCC-764C-4306-88EC-CB475E54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87" y="2138880"/>
            <a:ext cx="7956826" cy="391270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732D3-0D22-46FF-B771-17E9E350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5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29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2DA992-E9BF-44DD-ADFE-6494425A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Анализ аналогичных проектов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C2BCD-3952-440C-A474-C348A7A66774}"/>
              </a:ext>
            </a:extLst>
          </p:cNvPr>
          <p:cNvSpPr txBox="1"/>
          <p:nvPr/>
        </p:nvSpPr>
        <p:spPr>
          <a:xfrm>
            <a:off x="1065229" y="1143000"/>
            <a:ext cx="100866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Необходимый функционал: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	Предоставлять возможность авторизации на сервисе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	Предоставлять возможность проведения прямых трансляций на сервисе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	Предоставлять возможность поиска каналов и трансляций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	Предоставлять возможность переписке в общем чате трансляции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Предоставлять возможность отслеживать интересуемые каналы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581ED2-06D8-4CE0-B0B9-276E1C6F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6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54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C5DC673-097A-4EF9-A34B-36BAA277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797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Варианты использования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045B73-922D-4AE9-825D-CA0A7C611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57" y="1360979"/>
            <a:ext cx="6455122" cy="514721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806EB5-E7A6-42D7-88AE-F35FB364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7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1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797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Архитектура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C9B4F2-6AFF-46D6-88D6-19D5E49A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26" y="2451706"/>
            <a:ext cx="8913348" cy="195458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9D5A0F8-9BBB-44E4-A2AB-379076EA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8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37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E5ED7D3-2A7D-49CC-BE5E-14912903B0DD}"/>
              </a:ext>
            </a:extLst>
          </p:cNvPr>
          <p:cNvSpPr txBox="1">
            <a:spLocks/>
          </p:cNvSpPr>
          <p:nvPr/>
        </p:nvSpPr>
        <p:spPr>
          <a:xfrm>
            <a:off x="2077039" y="-2345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Подписка на канал</a:t>
            </a:r>
          </a:p>
        </p:txBody>
      </p:sp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6A7F78F4-4176-4369-A464-353EB68C4665}"/>
              </a:ext>
            </a:extLst>
          </p:cNvPr>
          <p:cNvSpPr txBox="1">
            <a:spLocks/>
          </p:cNvSpPr>
          <p:nvPr/>
        </p:nvSpPr>
        <p:spPr>
          <a:xfrm>
            <a:off x="8134350" y="65087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77788-E5A7-4255-94F6-739BDA5FC0D4}" type="slidenum">
              <a:rPr lang="ru-RU"/>
              <a:pPr/>
              <a:t>9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8B6B53-DA72-4823-876A-E554F5C9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591" y="684435"/>
            <a:ext cx="4648200" cy="6048375"/>
          </a:xfrm>
          <a:prstGeom prst="rect">
            <a:avLst/>
          </a:prstGeom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FAC6D23C-AD4F-4700-8B1E-00A3AFB4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9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287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394</Words>
  <Application>Microsoft Office PowerPoint</Application>
  <PresentationFormat>Широкоэкранный</PresentationFormat>
  <Paragraphs>91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Разработка веб-приложения «NetMate»</vt:lpstr>
      <vt:lpstr>Актуальность</vt:lpstr>
      <vt:lpstr>Цель и задачи исследования</vt:lpstr>
      <vt:lpstr>Обзор аналогичных проектов</vt:lpstr>
      <vt:lpstr>Обзор аналогичных проектов</vt:lpstr>
      <vt:lpstr>Анализ аналогичных проектов</vt:lpstr>
      <vt:lpstr>Варианты использования</vt:lpstr>
      <vt:lpstr>Архитектура приложения</vt:lpstr>
      <vt:lpstr>Презентация PowerPoint</vt:lpstr>
      <vt:lpstr>Структура базы данных</vt:lpstr>
      <vt:lpstr>Средства реализации</vt:lpstr>
      <vt:lpstr>Главная страница</vt:lpstr>
      <vt:lpstr>Страница просмотра стрима</vt:lpstr>
      <vt:lpstr>Страница настроек</vt:lpstr>
      <vt:lpstr>Тестирование</vt:lpstr>
      <vt:lpstr>Основные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«NetMate»</dc:title>
  <dc:creator>Face Man</dc:creator>
  <cp:lastModifiedBy>Face Man</cp:lastModifiedBy>
  <cp:revision>41</cp:revision>
  <dcterms:created xsi:type="dcterms:W3CDTF">2024-06-11T07:29:43Z</dcterms:created>
  <dcterms:modified xsi:type="dcterms:W3CDTF">2024-06-18T10:36:11Z</dcterms:modified>
</cp:coreProperties>
</file>