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2" r:id="rId11"/>
    <p:sldId id="27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5042" autoAdjust="0"/>
  </p:normalViewPr>
  <p:slideViewPr>
    <p:cSldViewPr>
      <p:cViewPr varScale="1">
        <p:scale>
          <a:sx n="106" d="100"/>
          <a:sy n="106" d="100"/>
        </p:scale>
        <p:origin x="18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3680E-CA10-4368-BCE6-6AEE057C644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5939-B499-49C1-BB94-5A26944C9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5939-B499-49C1-BB94-5A26944C92B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4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2048" y="2348880"/>
            <a:ext cx="7772400" cy="147002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Разработка программного обеспечения для верификации блок-схем алгоритмов в формате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JSON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844749"/>
            <a:ext cx="792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Кафедра системного программирования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293096"/>
            <a:ext cx="291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доцент кафедры СП, к.ф.-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м.н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В.Н.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Алеева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429309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Автор: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студент группы КЭ-302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Д.Д. Цветков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4114" y="5999568"/>
            <a:ext cx="1799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Челябинск, 2024 г.</a:t>
            </a:r>
          </a:p>
        </p:txBody>
      </p:sp>
    </p:spTree>
    <p:extLst>
      <p:ext uri="{BB962C8B-B14F-4D97-AF65-F5344CB8AC3E}">
        <p14:creationId xmlns:p14="http://schemas.microsoft.com/office/powerpoint/2010/main" val="101567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Тестирование программной системы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988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05397"/>
              </p:ext>
            </p:extLst>
          </p:nvPr>
        </p:nvGraphicFramePr>
        <p:xfrm>
          <a:off x="683568" y="980728"/>
          <a:ext cx="7560840" cy="5544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теста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Шаги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Ожидаемый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результат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Тест пройден?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81">
                <a:tc>
                  <a:txBody>
                    <a:bodyPr/>
                    <a:lstStyle/>
                    <a:p>
                      <a:pPr marL="342900" marR="20955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Ввод названия файла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Запустить программу.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название файла без расширения.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меню и права выбора варианта.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81">
                <a:tc>
                  <a:txBody>
                    <a:bodyPr/>
                    <a:lstStyle/>
                    <a:p>
                      <a:pPr marL="0" marR="20955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2. 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Проверка структуры блок-схемы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Запустить программу.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название файла без расширения.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меню и права выбора варианта.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775">
                <a:tc>
                  <a:txBody>
                    <a:bodyPr/>
                    <a:lstStyle/>
                    <a:p>
                      <a:pPr marL="0" marR="20955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3. 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Проверка логики блок-схемы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Запустить программу.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название файла без расширения.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цифру 1.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сообщения «Ошибок нет».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968">
                <a:tc>
                  <a:txBody>
                    <a:bodyPr/>
                    <a:lstStyle/>
                    <a:p>
                      <a:pPr marL="0" marR="20955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4. 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Проверка терминальных блоков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Запустить программу.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название файла без расширения.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цифру 2.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сообщения «Ошибок в терминальных блоках нет».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775">
                <a:tc>
                  <a:txBody>
                    <a:bodyPr/>
                    <a:lstStyle/>
                    <a:p>
                      <a:pPr marL="0" marR="20955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5. 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Проверка блоков процессов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Запустить программу.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название файла без расширения.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цифру 3.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сообщения «Ошибок в блоках процессов нет».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775">
                <a:tc>
                  <a:txBody>
                    <a:bodyPr/>
                    <a:lstStyle/>
                    <a:p>
                      <a:pPr marL="0" marR="20955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6. 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Проверка блоков решений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Запустить программу.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название файла без расширения.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цифру 4.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сообщения «Ошибок в блоках решений нет».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775">
                <a:tc>
                  <a:txBody>
                    <a:bodyPr/>
                    <a:lstStyle/>
                    <a:p>
                      <a:pPr marL="0" marR="20955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7. 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Проверка блоков данных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Запустить программу.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название файла без расширения.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Ввести цифру 5.</a:t>
                      </a:r>
                      <a:endParaRPr lang="ru-RU" sz="120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Появление сообщения «Ошибок в блоках данных нет».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200" dirty="0"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0616" marR="6061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331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результаты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08" y="1147966"/>
            <a:ext cx="8928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рамках данной работы было разработано программное обеспечение для верификации блок-схем алгоритмов в формате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JSON.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 этом были решены следующие задачи: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Проведен анализ предметной области.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Изучено использование блок-схем алгоритмов для генерации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Q-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детерминантов алгоритмов.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Проведен анализ требований к программной системе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Разработано программное обеспечение.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Протестировано программное обеспечение.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97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6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Актуальность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077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 Популярность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2. Эффективное использование</a:t>
            </a: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3. Упрощение разработки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20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331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Цель и задачи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08" y="1147966"/>
            <a:ext cx="89289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Цель: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Разработка программного обеспечения для верификации блок-схем алгоритмов в формате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анализ предметной области.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Изучить использование блок-схем алгоритмов для генерации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Q-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детерминантов алгоритмов.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анализ требований к программной системе.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Разработать программное обеспечение.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Протестировать программное обеспечение.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49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331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17068" y="980728"/>
            <a:ext cx="4478020" cy="577596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6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331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Сравнительный анализ аналогов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412777"/>
            <a:ext cx="8964488" cy="442445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14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существующих решений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077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 Библиотека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valijson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2. Библиотека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nlohmann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3. Конвертация файла из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.txt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41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2491" y="1052736"/>
            <a:ext cx="7541917" cy="5619819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3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Диаграмма классов анализа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980728"/>
            <a:ext cx="6902260" cy="569182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65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Реализация программной системы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 Язык программирования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C++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2. Библиотека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nlohmann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3. Среда разработки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Microsoft Visual Studio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4408" y="6149335"/>
            <a:ext cx="809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9/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5949280"/>
            <a:ext cx="800616" cy="79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321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479</Words>
  <Application>Microsoft Office PowerPoint</Application>
  <PresentationFormat>Экран (4:3)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Разработка программного обеспечения для верификации блок-схем алгоритмов в формате JSON</vt:lpstr>
      <vt:lpstr>Актуальность</vt:lpstr>
      <vt:lpstr>Цель и задачи исследования</vt:lpstr>
      <vt:lpstr>Описание предметной области</vt:lpstr>
      <vt:lpstr>Сравнительный анализ аналогов</vt:lpstr>
      <vt:lpstr>Анализ существующих решений</vt:lpstr>
      <vt:lpstr>Диаграмма вариантов использования</vt:lpstr>
      <vt:lpstr>Диаграмма классов анализа</vt:lpstr>
      <vt:lpstr>Реализация программной системы</vt:lpstr>
      <vt:lpstr>Тестирование программной системы</vt:lpstr>
      <vt:lpstr>Основные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Ivanolo 12</dc:creator>
  <cp:lastModifiedBy>Face Man</cp:lastModifiedBy>
  <cp:revision>33</cp:revision>
  <dcterms:created xsi:type="dcterms:W3CDTF">2024-03-25T08:54:55Z</dcterms:created>
  <dcterms:modified xsi:type="dcterms:W3CDTF">2024-06-11T11:04:07Z</dcterms:modified>
</cp:coreProperties>
</file>