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0" r:id="rId6"/>
    <p:sldId id="271" r:id="rId7"/>
    <p:sldId id="262" r:id="rId8"/>
    <p:sldId id="263" r:id="rId9"/>
    <p:sldId id="272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7" autoAdjust="0"/>
    <p:restoredTop sz="86347" autoAdjust="0"/>
  </p:normalViewPr>
  <p:slideViewPr>
    <p:cSldViewPr snapToGrid="0">
      <p:cViewPr varScale="1">
        <p:scale>
          <a:sx n="60" d="100"/>
          <a:sy n="60" d="100"/>
        </p:scale>
        <p:origin x="10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7CBF2-44B9-4FD7-ADE0-AEF665969899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95F39-9986-42CA-BA2A-89BEF2EFF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91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95F39-9986-42CA-BA2A-89BEF2EFFE3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529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Стриминг применяется в разных сферах, позволяя проводить некоторые мероприятия в удаленном формате.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 выбрал развлекательную сферу.</a:t>
            </a:r>
          </a:p>
          <a:p>
            <a:r>
              <a:rPr lang="ru-RU" dirty="0"/>
              <a:t>Площадка направлена стриминг видеоигр, но не ограничена этим. Можно проводить трансляции на различные темы. Здесь любой человек может поделиться личными знаниям. Так что любой человек найдёт контент по своему вкусу.</a:t>
            </a:r>
          </a:p>
          <a:p>
            <a:r>
              <a:rPr lang="ru-RU" dirty="0"/>
              <a:t>Создатели могут монетизировать любой свой контент. За счёт широкого охвата аудитории можно предоставлять услуги рекламы большому спектру компаний.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95F39-9986-42CA-BA2A-89BEF2EFFE3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289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95F39-9986-42CA-BA2A-89BEF2EFFE3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992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Мною выделены основные функции веб-приложения.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95F39-9986-42CA-BA2A-89BEF2EFFE3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770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проверки системы использовалось функциональное тестирование. Это один из самых популярных видов тестирования, который проверяет соответствие функциональности продукта тому, как он был задуман.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</a:rPr>
              <a:t>Были проверены следующие функции: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95F39-9986-42CA-BA2A-89BEF2EFFE3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3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501E-7AD0-4F96-85BE-1D21B648906E}" type="datetime1">
              <a:rPr lang="ru-RU" smtClean="0"/>
              <a:t>19.06.2024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92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F1CA-20AE-485F-BDA0-1EBD2A4F84FD}" type="datetime1">
              <a:rPr lang="ru-RU" smtClean="0"/>
              <a:t>19.06.2024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39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8638B-2113-4D4D-94EC-132080F384EF}" type="datetime1">
              <a:rPr lang="ru-RU" smtClean="0"/>
              <a:t>19.06.2024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16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DFEA-AAF8-4ED4-95D2-44BB374A4408}" type="datetime1">
              <a:rPr lang="ru-RU" smtClean="0"/>
              <a:t>19.06.2024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1FB77788-E5A7-4255-94F6-739BDA5FC0D4}" type="slidenum">
              <a:rPr lang="ru-RU" smtClean="0"/>
              <a:pPr/>
              <a:t>‹#›</a:t>
            </a:fld>
            <a:r>
              <a:rPr lang="ru-RU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317864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24F2-7497-407C-9C07-A2FBDB30C6D4}" type="datetime1">
              <a:rPr lang="ru-RU" smtClean="0"/>
              <a:t>19.06.2024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25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0294-0D95-46D5-B499-48061E052D1D}" type="datetime1">
              <a:rPr lang="ru-RU" smtClean="0"/>
              <a:t>19.06.2024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95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560A-FC44-4048-8A8D-126102C2038B}" type="datetime1">
              <a:rPr lang="ru-RU" smtClean="0"/>
              <a:t>19.06.2024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26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4929-E670-48E7-B714-F44A21F68DD0}" type="datetime1">
              <a:rPr lang="ru-RU" smtClean="0"/>
              <a:t>19.06.2024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93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93614-BE6C-4BC2-BE89-15A7F6E9F1AB}" type="datetime1">
              <a:rPr lang="ru-RU" smtClean="0"/>
              <a:t>19.06.2024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255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27E3-36FF-4BE8-9FEE-7E3F70ABE8F1}" type="datetime1">
              <a:rPr lang="ru-RU" smtClean="0"/>
              <a:t>19.06.2024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9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B90C-F1F9-4027-8966-6DE3C21D67AD}" type="datetime1">
              <a:rPr lang="ru-RU" smtClean="0"/>
              <a:t>19.06.2024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13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06F92-12CD-4FFC-835A-EE3498DC27DB}" type="datetime1">
              <a:rPr lang="ru-RU" smtClean="0"/>
              <a:t>19.06.2024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77788-E5A7-4255-94F6-739BDA5FC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99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94BD87D-77FC-4773-93DA-28179F75D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8620" y="2660794"/>
            <a:ext cx="7772400" cy="514390"/>
          </a:xfrm>
        </p:spPr>
        <p:txBody>
          <a:bodyPr>
            <a:no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Разработка веб-приложения «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NetMate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»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6CD14-AF83-48F0-A295-A63863152DBA}"/>
              </a:ext>
            </a:extLst>
          </p:cNvPr>
          <p:cNvSpPr txBox="1"/>
          <p:nvPr/>
        </p:nvSpPr>
        <p:spPr>
          <a:xfrm>
            <a:off x="0" y="138002"/>
            <a:ext cx="1219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Федеральное государственное автономное образовательное учреждение высшего образования </a:t>
            </a:r>
          </a:p>
          <a:p>
            <a:pPr algn="ct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«Южно-Уральский государственный университет (национальный исследовательский университет)» </a:t>
            </a:r>
          </a:p>
          <a:p>
            <a:pPr algn="ct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Высшая школа электроники и компьютерных наук</a:t>
            </a:r>
          </a:p>
          <a:p>
            <a:pPr algn="ct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Кафедра системного программирования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C9A381-3CF3-4B80-8C5C-EF84732D694D}"/>
              </a:ext>
            </a:extLst>
          </p:cNvPr>
          <p:cNvSpPr txBox="1"/>
          <p:nvPr/>
        </p:nvSpPr>
        <p:spPr>
          <a:xfrm>
            <a:off x="1244338" y="4066760"/>
            <a:ext cx="3535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Научный руководитель: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ст. преподаватель кафедры СП</a:t>
            </a:r>
            <a:br>
              <a:rPr lang="ru-RU" sz="2000" dirty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Н.С. Силкина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5D3059-19D0-4F4D-A517-7C2B801E7F6F}"/>
              </a:ext>
            </a:extLst>
          </p:cNvPr>
          <p:cNvSpPr txBox="1"/>
          <p:nvPr/>
        </p:nvSpPr>
        <p:spPr>
          <a:xfrm>
            <a:off x="7746987" y="4066760"/>
            <a:ext cx="3074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Автор: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студент группы КЭ-301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Д.А. Иванов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DE4A51-5AB3-4D0E-BC99-E126D40121E4}"/>
              </a:ext>
            </a:extLst>
          </p:cNvPr>
          <p:cNvSpPr txBox="1"/>
          <p:nvPr/>
        </p:nvSpPr>
        <p:spPr>
          <a:xfrm>
            <a:off x="4913686" y="6216291"/>
            <a:ext cx="199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Челябинск, 2024 г.</a:t>
            </a:r>
          </a:p>
        </p:txBody>
      </p:sp>
    </p:spTree>
    <p:extLst>
      <p:ext uri="{BB962C8B-B14F-4D97-AF65-F5344CB8AC3E}">
        <p14:creationId xmlns:p14="http://schemas.microsoft.com/office/powerpoint/2010/main" val="3099480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D7D0BE2-2D2C-4923-8220-23B01E71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1797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Структура базы данных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4DF14EB-74DD-44C8-87A9-C88D0D8C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pPr/>
              <a:t>10</a:t>
            </a:fld>
            <a:r>
              <a:rPr lang="ru-RU"/>
              <a:t>/20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B9861A-FA38-4E8A-8EB7-22F5541FA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" y="1697197"/>
            <a:ext cx="12025616" cy="396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20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D7D0BE2-2D2C-4923-8220-23B01E71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1797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Средства реализации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BCF29-450A-4288-AA41-620B0209AB78}"/>
              </a:ext>
            </a:extLst>
          </p:cNvPr>
          <p:cNvSpPr txBox="1"/>
          <p:nvPr/>
        </p:nvSpPr>
        <p:spPr>
          <a:xfrm>
            <a:off x="1065229" y="1772816"/>
            <a:ext cx="10077253" cy="2958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Серверная часть: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Node.js, Next.js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Клиентская часть: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React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СУБД: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MySQL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API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8B0B1C2-90B3-425F-80DD-074BB0CA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pPr/>
              <a:t>11</a:t>
            </a:fld>
            <a:r>
              <a:rPr lang="ru-RU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375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D7D0BE2-2D2C-4923-8220-23B01E71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0864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Главная страница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22EC8D5-4902-426A-9FB4-46B079F11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51" y="1251642"/>
            <a:ext cx="10203805" cy="510470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5EF48AF-D43A-4B95-80F9-5D417E91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pPr/>
              <a:t>12</a:t>
            </a:fld>
            <a:r>
              <a:rPr lang="ru-RU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0237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D7D0BE2-2D2C-4923-8220-23B01E71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0864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Страница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просмотра стрима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6F5475-27C4-46D2-941C-431FDC7B9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453" y="1251642"/>
            <a:ext cx="9994771" cy="50827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D12BAC-9978-42E4-BDFB-14068C51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pPr/>
              <a:t>13</a:t>
            </a:fld>
            <a:r>
              <a:rPr lang="ru-RU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8768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D7D0BE2-2D2C-4923-8220-23B01E71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642"/>
            <a:ext cx="121920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Страница настроек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C00BFB-4655-4265-B6D9-768DC93A5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97" y="1251642"/>
            <a:ext cx="10013623" cy="509228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1D90069-5720-4373-AB7A-FFADB7DB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pPr/>
              <a:t>14</a:t>
            </a:fld>
            <a:r>
              <a:rPr lang="ru-RU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0547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AADC3CD-C73B-4F09-9A29-317A6DA0C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18331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Тестирование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9DDE73-FC19-4850-A3D6-70FEF85A9B27}"/>
              </a:ext>
            </a:extLst>
          </p:cNvPr>
          <p:cNvSpPr txBox="1"/>
          <p:nvPr/>
        </p:nvSpPr>
        <p:spPr>
          <a:xfrm>
            <a:off x="1047946" y="1717073"/>
            <a:ext cx="100961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Потоковая трансляция видео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Авторизация и регистрация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Чат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Подписка на пользователей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Блокировка пользователей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Поиск трансляций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C08675-064B-41AD-BCA3-EBD6DB3EC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pPr/>
              <a:t>15</a:t>
            </a:fld>
            <a:r>
              <a:rPr lang="ru-RU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4368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8A4B608-0E8D-4D19-95CC-96B22AABE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9980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Основные результаты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320F45-C413-443E-8EA5-0AEB380657AE}"/>
              </a:ext>
            </a:extLst>
          </p:cNvPr>
          <p:cNvSpPr txBox="1"/>
          <p:nvPr/>
        </p:nvSpPr>
        <p:spPr>
          <a:xfrm>
            <a:off x="1074656" y="1229444"/>
            <a:ext cx="1006782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В рамках данной работы было разработано веб-приложение для потоковой передачи видео и общения пользователей. Были решены следующие задачи:</a:t>
            </a: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Проведён анализ предметной области</a:t>
            </a:r>
          </a:p>
          <a:p>
            <a:pPr marL="514350" indent="-514350"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Разработаны требования к веб-приложению</a:t>
            </a:r>
          </a:p>
          <a:p>
            <a:pPr marL="514350" indent="-514350"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Спроектировано веб-приложение</a:t>
            </a:r>
          </a:p>
          <a:p>
            <a:pPr marL="514350" indent="-514350"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Реализовано приложение</a:t>
            </a:r>
          </a:p>
          <a:p>
            <a:pPr marL="514350" indent="-514350"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Проведено тестирование веб-приложения</a:t>
            </a: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F4EDF2E-D6E9-425C-B056-92E031BC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pPr/>
              <a:t>16</a:t>
            </a:fld>
            <a:r>
              <a:rPr lang="ru-RU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231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8325277-1205-44FC-8777-C07BE84A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4"/>
            <a:ext cx="121920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Актуальность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D4C407-5FE5-4D9D-9841-BDCDA0070BD8}"/>
              </a:ext>
            </a:extLst>
          </p:cNvPr>
          <p:cNvSpPr txBox="1"/>
          <p:nvPr/>
        </p:nvSpPr>
        <p:spPr>
          <a:xfrm>
            <a:off x="1055801" y="1772816"/>
            <a:ext cx="10077255" cy="2219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1. Популярность стриминга</a:t>
            </a:r>
            <a:br>
              <a:rPr lang="ru-RU" sz="3200" dirty="0">
                <a:latin typeface="Times New Roman" pitchFamily="18" charset="0"/>
                <a:cs typeface="Times New Roman" pitchFamily="18" charset="0"/>
              </a:rPr>
            </a:b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2. Привлекательность для разной аудитории</a:t>
            </a:r>
          </a:p>
          <a:p>
            <a:pPr>
              <a:lnSpc>
                <a:spcPct val="150000"/>
              </a:lnSpc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3. Широкие возможности для монетизации контента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0AA219C-1F40-429E-B2CC-F097FE8AF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pPr/>
              <a:t>2</a:t>
            </a:fld>
            <a:r>
              <a:rPr lang="ru-RU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2341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DE1D302-8FE2-4268-B42E-90FD53072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18331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Цель и задачи исследования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B4273A-EB19-468D-AB16-D0435BF6B907}"/>
              </a:ext>
            </a:extLst>
          </p:cNvPr>
          <p:cNvSpPr txBox="1"/>
          <p:nvPr/>
        </p:nvSpPr>
        <p:spPr>
          <a:xfrm>
            <a:off x="1065229" y="1147966"/>
            <a:ext cx="1007725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Цель:</a:t>
            </a:r>
          </a:p>
          <a:p>
            <a:pPr indent="442913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Разработка веб-приложения для потоковой передачи видео и общения пользователей</a:t>
            </a: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Задачи:</a:t>
            </a:r>
          </a:p>
          <a:p>
            <a:pPr marL="442913" indent="442913"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Провести анализ предметной области</a:t>
            </a:r>
          </a:p>
          <a:p>
            <a:pPr marL="442913" indent="442913"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Разработать требования к веб-положению</a:t>
            </a:r>
          </a:p>
          <a:p>
            <a:pPr marL="442913" indent="442913"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Спроектировать веб-приложение</a:t>
            </a:r>
          </a:p>
          <a:p>
            <a:pPr marL="442913" indent="442913"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Реализовать приложение</a:t>
            </a:r>
          </a:p>
          <a:p>
            <a:pPr marL="442913" indent="442913">
              <a:buAutoNum type="arabicPeriod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Провести тестирование веб-приложения</a:t>
            </a: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F49F457-9034-40EB-94E5-A9E3ECD8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pPr/>
              <a:t>3</a:t>
            </a:fld>
            <a:r>
              <a:rPr lang="ru-RU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678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537F914-D187-4830-985C-1CBD8984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108865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Обзор аналогичных проектов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18BF093-50B9-4BCE-AE44-5485E2E99EDD}"/>
              </a:ext>
            </a:extLst>
          </p:cNvPr>
          <p:cNvSpPr txBox="1">
            <a:spLocks/>
          </p:cNvSpPr>
          <p:nvPr/>
        </p:nvSpPr>
        <p:spPr>
          <a:xfrm>
            <a:off x="2623996" y="1251865"/>
            <a:ext cx="8229600" cy="65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Twitch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255C58A-4EA1-4BD9-B116-47ADF7844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271" y="2160706"/>
            <a:ext cx="8350163" cy="400017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488C4F-8844-4A78-B568-FF434F48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pPr/>
              <a:t>4</a:t>
            </a:fld>
            <a:r>
              <a:rPr lang="ru-RU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454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537F914-D187-4830-985C-1CBD8984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108865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Обзор аналогичных проектов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18BF093-50B9-4BCE-AE44-5485E2E99EDD}"/>
              </a:ext>
            </a:extLst>
          </p:cNvPr>
          <p:cNvSpPr txBox="1">
            <a:spLocks/>
          </p:cNvSpPr>
          <p:nvPr/>
        </p:nvSpPr>
        <p:spPr>
          <a:xfrm>
            <a:off x="2623996" y="1251865"/>
            <a:ext cx="8229600" cy="65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VK Play Live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2824CCC-764C-4306-88EC-CB475E545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87" y="2138880"/>
            <a:ext cx="7956826" cy="391270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3732D3-0D22-46FF-B771-17E9E350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pPr/>
              <a:t>5</a:t>
            </a:fld>
            <a:r>
              <a:rPr lang="ru-RU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4293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92DA992-E9BF-44DD-ADFE-6494425A5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Анализ аналогичных проектов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BC2BCD-3952-440C-A474-C348A7A66774}"/>
              </a:ext>
            </a:extLst>
          </p:cNvPr>
          <p:cNvSpPr txBox="1"/>
          <p:nvPr/>
        </p:nvSpPr>
        <p:spPr>
          <a:xfrm>
            <a:off x="1065229" y="1143000"/>
            <a:ext cx="100866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Необходимый функционал:</a:t>
            </a: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•	Предоставлять возможность авторизации на сервисе</a:t>
            </a: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•	Предоставлять возможность проведения прямых трансляций на сервисе</a:t>
            </a: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•	Предоставлять возможность поиска каналов и трансляций</a:t>
            </a: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•	Предоставлять возможность переписке в общем чате трансляции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Предоставлять возможность отслеживать интересуемые каналы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581ED2-06D8-4CE0-B0B9-276E1C6F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pPr/>
              <a:t>6</a:t>
            </a:fld>
            <a:r>
              <a:rPr lang="ru-RU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2543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C5DC673-097A-4EF9-A34B-36BAA2770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1797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Варианты использования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2045B73-922D-4AE9-825D-CA0A7C611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057" y="1360979"/>
            <a:ext cx="6455122" cy="5147215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F806EB5-E7A6-42D7-88AE-F35FB364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pPr/>
              <a:t>7</a:t>
            </a:fld>
            <a:r>
              <a:rPr lang="ru-RU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912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D7D0BE2-2D2C-4923-8220-23B01E71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1797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Архитектура приложения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9D5A0F8-9BBB-44E4-A2AB-379076EA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pPr/>
              <a:t>8</a:t>
            </a:fld>
            <a:r>
              <a:rPr lang="ru-RU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7372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E5ED7D3-2A7D-49CC-BE5E-14912903B0DD}"/>
              </a:ext>
            </a:extLst>
          </p:cNvPr>
          <p:cNvSpPr txBox="1">
            <a:spLocks/>
          </p:cNvSpPr>
          <p:nvPr/>
        </p:nvSpPr>
        <p:spPr>
          <a:xfrm>
            <a:off x="2077039" y="-2345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Подписка на канал</a:t>
            </a:r>
          </a:p>
        </p:txBody>
      </p:sp>
      <p:sp>
        <p:nvSpPr>
          <p:cNvPr id="7" name="Номер слайда 1">
            <a:extLst>
              <a:ext uri="{FF2B5EF4-FFF2-40B4-BE49-F238E27FC236}">
                <a16:creationId xmlns:a16="http://schemas.microsoft.com/office/drawing/2014/main" id="{6A7F78F4-4176-4369-A464-353EB68C4665}"/>
              </a:ext>
            </a:extLst>
          </p:cNvPr>
          <p:cNvSpPr txBox="1">
            <a:spLocks/>
          </p:cNvSpPr>
          <p:nvPr/>
        </p:nvSpPr>
        <p:spPr>
          <a:xfrm>
            <a:off x="8134350" y="65087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B77788-E5A7-4255-94F6-739BDA5FC0D4}" type="slidenum">
              <a:rPr lang="ru-RU"/>
              <a:pPr/>
              <a:t>9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D8B6B53-DA72-4823-876A-E554F5C95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591" y="684435"/>
            <a:ext cx="4648200" cy="6048375"/>
          </a:xfrm>
          <a:prstGeom prst="rect">
            <a:avLst/>
          </a:prstGeom>
        </p:spPr>
      </p:pic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FAC6D23C-AD4F-4700-8B1E-00A3AFB42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7788-E5A7-4255-94F6-739BDA5FC0D4}" type="slidenum">
              <a:rPr lang="ru-RU" smtClean="0"/>
              <a:pPr/>
              <a:t>9</a:t>
            </a:fld>
            <a:r>
              <a:rPr lang="ru-RU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0287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1006</TotalTime>
  <Words>394</Words>
  <Application>Microsoft Office PowerPoint</Application>
  <PresentationFormat>Широкоэкранный</PresentationFormat>
  <Paragraphs>91</Paragraphs>
  <Slides>16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Разработка веб-приложения «NetMate»</vt:lpstr>
      <vt:lpstr>Актуальность</vt:lpstr>
      <vt:lpstr>Цель и задачи исследования</vt:lpstr>
      <vt:lpstr>Обзор аналогичных проектов</vt:lpstr>
      <vt:lpstr>Обзор аналогичных проектов</vt:lpstr>
      <vt:lpstr>Анализ аналогичных проектов</vt:lpstr>
      <vt:lpstr>Варианты использования</vt:lpstr>
      <vt:lpstr>Архитектура приложения</vt:lpstr>
      <vt:lpstr>Презентация PowerPoint</vt:lpstr>
      <vt:lpstr>Структура базы данных</vt:lpstr>
      <vt:lpstr>Средства реализации</vt:lpstr>
      <vt:lpstr>Главная страница</vt:lpstr>
      <vt:lpstr>Страница просмотра стрима</vt:lpstr>
      <vt:lpstr>Страница настроек</vt:lpstr>
      <vt:lpstr>Тестирование</vt:lpstr>
      <vt:lpstr>Основные 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веб-приложения «NetMate»</dc:title>
  <dc:creator>Face Man</dc:creator>
  <cp:lastModifiedBy>Face Man</cp:lastModifiedBy>
  <cp:revision>43</cp:revision>
  <dcterms:created xsi:type="dcterms:W3CDTF">2024-06-11T07:29:43Z</dcterms:created>
  <dcterms:modified xsi:type="dcterms:W3CDTF">2024-06-19T17:40:10Z</dcterms:modified>
</cp:coreProperties>
</file>