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87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0924-49A7-4E93-8237-0AA77F17770C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BD512-5BA6-4E56-B6AA-258C6DF81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4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BD512-5BA6-4E56-B6AA-258C6DF810E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8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2840-ACA3-40C9-BA64-E39089F9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68667B-98E6-46AA-8239-D8B5D384C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F4FA0-7144-401D-A621-F2B67C3D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F9143-575D-4F83-ADE4-176ABB4B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C7B3A-9CFA-457B-BCA3-E87BD27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22AFA-767A-4868-B93F-CE5E73B4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B35503-472F-4E9A-89D0-2F69C612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818BD-BDE1-4AA4-B60D-F9542EEA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85B18-C4A0-41EE-A8D6-1C42D4F5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92D1E-22AD-4051-9BA6-8A053483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74919F-DE5E-4837-A13A-61A1154CD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109BB2-9FAE-4E1D-8F24-8A0C93EF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7E85A3-2740-46E2-94DF-980D04E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82562-E779-4ECE-8026-7D97C493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4AEEC-6C9E-4E78-9E67-5DEF0C90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E0822-7DB8-401D-B54B-01CCA3F7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89612-CD79-409A-8534-46526A84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D8D79-5173-4691-9613-6F2F3CA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177F-1F69-44FF-A93D-1D7031B1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533B2-E2C3-43E3-858E-8F83DA10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3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B3F5A-2E8D-42EB-8586-79105238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0EFE08-33A7-4F3C-A49B-5E3511E47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745E9-78C7-41F8-BF49-80FEA414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539DC-CED4-47BF-9A65-7C508CDA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4E117-FC0F-4B20-946F-311C8A5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94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22746-7393-438D-861F-65B83CA6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479FA4-A8AE-4283-BD1D-B4B7C498E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EA0B5B-29DF-4EAC-A759-32319A19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180795-19E9-4C59-85F7-9861621D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09B39-5439-4713-9B2B-E11B86D7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2E225-9383-460C-94D2-F398AACB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9A83E-FCD9-4DD4-82B1-C920CF00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4FD11-B97D-43F9-BE6A-9DE33C38D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4D703F-0A7B-4758-B081-49791163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3CB01E-CBE5-4A24-9992-FB6AAE3D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E0F05-E53B-495D-BA02-3B2D2460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FF4532-F643-46F1-872B-20229782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FDBC6D-4526-4716-939C-CF51B293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F3EE6B-2567-4F4D-8B95-4C36AC9E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24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726B2-BC6B-49B1-AA84-A522F636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BF3EDF-D6F2-4C06-B87B-1B37733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477C48-F56F-4BB9-BE06-6E4B5789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18F7C7-0A3F-4865-89E3-BA54AF8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3C507-CB76-4DFC-8498-8DD0A900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0A81F-E8BF-4B95-9B5F-BC5BFED5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A1F57-6FCD-4780-99E9-BBD5B4AF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6865-5788-42E4-B91F-6212B7E8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3DEF0-67C5-44CA-AD59-CBBAB71A9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61A606-F387-4AD0-9E8D-D95BB84C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8961D3-2455-40D4-AEFF-D03645D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A81E33-5F14-4340-9D1C-4C4B1DC1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698C0-F5A5-4ACB-B031-B07C65A6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D6BDB-A1C7-4D5E-B114-AD7AEC33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E1BFCF-98ED-4ACB-AE5C-BDD8C47B5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BC00CA-F5E9-42DC-B5DE-D8EBADB7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E690C6-F191-42A9-B183-27607E8D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17AAE-0D15-4409-BA48-8416295F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D64705-4DC7-4A4B-8A92-80A3F9AB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8AF7-EB5F-45C6-B44B-0A1345D7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2E7CF-B93C-4F48-A718-F5E11A25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CACB37-57A3-4F07-8858-26F958D27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F921-1350-4FCC-8D89-709C6C247C76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D3FF9-235D-4C51-9D35-019599A71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3E3D2-CF7D-4B72-89D5-0866A85A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30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F2D88-F4DC-43DA-978E-13A600CB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6" y="247138"/>
            <a:ext cx="10252587" cy="5412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Zona Pro Regular" panose="02010A03040002020004" pitchFamily="2" charset="0"/>
              </a:rPr>
              <a:t>Диаграмма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5872D6-8F77-4E4D-A074-98F044E60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912095"/>
            <a:ext cx="102489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6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Широкоэкранный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Zona Pro Regular</vt:lpstr>
      <vt:lpstr>Тема Office</vt:lpstr>
      <vt:lpstr>Диаграмма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Диаграмма классов</dc:title>
  <dc:creator>Face Man</dc:creator>
  <cp:lastModifiedBy>Face Man</cp:lastModifiedBy>
  <cp:revision>4</cp:revision>
  <dcterms:created xsi:type="dcterms:W3CDTF">2024-03-16T09:07:13Z</dcterms:created>
  <dcterms:modified xsi:type="dcterms:W3CDTF">2024-04-13T05:03:22Z</dcterms:modified>
</cp:coreProperties>
</file>