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1" r:id="rId7"/>
    <p:sldId id="262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7" autoAdjust="0"/>
    <p:restoredTop sz="86347" autoAdjust="0"/>
  </p:normalViewPr>
  <p:slideViewPr>
    <p:cSldViewPr snapToGrid="0">
      <p:cViewPr varScale="1">
        <p:scale>
          <a:sx n="93" d="100"/>
          <a:sy n="93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CBF2-44B9-4FD7-ADE0-AEF66596989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95F39-9986-42CA-BA2A-89BEF2EF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2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Стриминг применяется в разных сферах, позволяя проводить некоторые мероприятия в удаленном формате.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выбрал развлекательную сферу.</a:t>
            </a:r>
          </a:p>
          <a:p>
            <a:r>
              <a:rPr lang="ru-RU" dirty="0"/>
              <a:t>Площадка направлена стриминг видеоигр, но не ограничена этим. Можно проводить трансляции на различные темы. Здесь любой человек может поделиться личными знаниям. Так что любой человек найдёт контент по своему вкусу.</a:t>
            </a:r>
          </a:p>
          <a:p>
            <a:r>
              <a:rPr lang="ru-RU" dirty="0"/>
              <a:t>Создатели могут монетизировать любой свой контент. За счёт широкого охвата аудитории можно предоставлять услуги рекламы большому спектру компаний.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Мною выделены основные функции веб-приложения.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системы использовалось функциональное тестирование. Это один из самых популярных видов тестирования, который проверяет соответствие функциональности продукта тому, как он был задуман.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</a:rPr>
              <a:t>Были проверены следующие функции: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9F3A-188F-4C16-A2DE-2587DE574B1E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F0EA-DC1B-403A-BF71-142FC9FB47EA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5F8A-18D6-4BA8-A576-50974D5C4A22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4267-40AA-4092-A36F-C26D6811F45A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FB77788-E5A7-4255-94F6-739BDA5FC0D4}" type="slidenum">
              <a:rPr lang="ru-RU" smtClean="0"/>
              <a:pPr/>
              <a:t>‹#›</a:t>
            </a:fld>
            <a:r>
              <a:rPr lang="ru-RU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1786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052E-2485-4FD0-B116-14C5D93EDDE8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62B4-F45C-4AC4-ABBE-0574B703B479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3C1-EF5D-4588-B524-A705B5B0D133}" type="datetime1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5BB4-24F7-4230-8D01-C405E5E94E64}" type="datetime1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04D9-2361-4337-8CBD-AF145C2276BB}" type="datetime1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CB82-17B0-42A9-AB4B-7BA95240445A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7A11-3641-4D89-9551-B66F594B6E05}" type="datetime1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CBE0-ED2A-454B-897D-9089BF3ED2F7}" type="datetime1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4BD87D-77FC-4773-93DA-28179F75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620" y="2660794"/>
            <a:ext cx="7772400" cy="51439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Разработка веб-приложения «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NetMate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6CD14-AF83-48F0-A295-A63863152DBA}"/>
              </a:ext>
            </a:extLst>
          </p:cNvPr>
          <p:cNvSpPr txBox="1"/>
          <p:nvPr/>
        </p:nvSpPr>
        <p:spPr>
          <a:xfrm>
            <a:off x="0" y="13800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Высшая школа электроники и компьютерных наук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Кафедра системного программирования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9A381-3CF3-4B80-8C5C-EF84732D694D}"/>
              </a:ext>
            </a:extLst>
          </p:cNvPr>
          <p:cNvSpPr txBox="1"/>
          <p:nvPr/>
        </p:nvSpPr>
        <p:spPr>
          <a:xfrm>
            <a:off x="1244338" y="4066760"/>
            <a:ext cx="35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ст. преподаватель кафедры СП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Н.С. Силкина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D3059-19D0-4F4D-A517-7C2B801E7F6F}"/>
              </a:ext>
            </a:extLst>
          </p:cNvPr>
          <p:cNvSpPr txBox="1"/>
          <p:nvPr/>
        </p:nvSpPr>
        <p:spPr>
          <a:xfrm>
            <a:off x="7746987" y="4066760"/>
            <a:ext cx="307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группы КЭ-301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Д.А. Иванов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4A51-5AB3-4D0E-BC99-E126D40121E4}"/>
              </a:ext>
            </a:extLst>
          </p:cNvPr>
          <p:cNvSpPr txBox="1"/>
          <p:nvPr/>
        </p:nvSpPr>
        <p:spPr>
          <a:xfrm>
            <a:off x="4913686" y="6216291"/>
            <a:ext cx="199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Челябинск, 2024 г.</a:t>
            </a:r>
          </a:p>
        </p:txBody>
      </p:sp>
    </p:spTree>
    <p:extLst>
      <p:ext uri="{BB962C8B-B14F-4D97-AF65-F5344CB8AC3E}">
        <p14:creationId xmlns:p14="http://schemas.microsoft.com/office/powerpoint/2010/main" val="309948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8AFB1E6-1180-47CF-AADB-5C4D9D1C94F6}"/>
              </a:ext>
            </a:extLst>
          </p:cNvPr>
          <p:cNvSpPr txBox="1">
            <a:spLocks/>
          </p:cNvSpPr>
          <p:nvPr/>
        </p:nvSpPr>
        <p:spPr>
          <a:xfrm>
            <a:off x="2077039" y="-183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Поиск трансляции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0CCA4D-C3CD-4D30-940E-DE5D3897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42" y="1342968"/>
            <a:ext cx="9534567" cy="4498283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E060230-92E3-4D54-B637-036B28A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10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9973EE-DDB0-4110-A1D5-51D973A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9" y="1463720"/>
            <a:ext cx="11386817" cy="467255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18A1C4-18C9-4655-AC1C-9BB734B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11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6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Средства реализации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BCF29-450A-4288-AA41-620B0209AB78}"/>
              </a:ext>
            </a:extLst>
          </p:cNvPr>
          <p:cNvSpPr txBox="1"/>
          <p:nvPr/>
        </p:nvSpPr>
        <p:spPr>
          <a:xfrm>
            <a:off x="1065229" y="1772816"/>
            <a:ext cx="10077253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Серверная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Node.js, Next.js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Клиентская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СУБД: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MySQL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Сервис для аутентификации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Clerk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Сервис для обеспечения конференц-связи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LiveKit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D3499C-CA4B-4025-B4B2-EE8C8AC4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12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37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Главная страница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2EC8D5-4902-426A-9FB4-46B079F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1" y="1251642"/>
            <a:ext cx="10203805" cy="51047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418926-B1DE-4141-8419-4A21200C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13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23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просмотра стрима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F5475-27C4-46D2-941C-431FDC7B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53" y="1251642"/>
            <a:ext cx="9994771" cy="50827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5D0A3A-7589-40C0-86EA-07D3346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14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6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64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00BFB-4655-4265-B6D9-768DC93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97" y="1251642"/>
            <a:ext cx="10013623" cy="50922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EC3FE1-89DB-42E6-B18A-342DB93A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15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54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ADC3CD-C73B-4F09-9A29-317A6DA0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DDE73-FC19-4850-A3D6-70FEF85A9B27}"/>
              </a:ext>
            </a:extLst>
          </p:cNvPr>
          <p:cNvSpPr txBox="1"/>
          <p:nvPr/>
        </p:nvSpPr>
        <p:spPr>
          <a:xfrm>
            <a:off x="1047946" y="1717073"/>
            <a:ext cx="100961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Потоковая трансляция видео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Авторизация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Регистрация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Отправление сообщений в чат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Подписка на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Блокировка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Поиск трансляций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Функция отключения чата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Генерация ключа трансляции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3C03AE-3550-4F10-A341-CFEEC4F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16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36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A4B608-0E8D-4D19-95CC-96B22AA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99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результаты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20F45-C413-443E-8EA5-0AEB380657AE}"/>
              </a:ext>
            </a:extLst>
          </p:cNvPr>
          <p:cNvSpPr txBox="1"/>
          <p:nvPr/>
        </p:nvSpPr>
        <p:spPr>
          <a:xfrm>
            <a:off x="1074656" y="1229444"/>
            <a:ext cx="10067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рамках данной работы было разработано веб-приложение для потоковой передачи видео и общения пользователей. Были решены следующие задачи: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Проведён анализ предметной области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Разработаны требования к веб-приложению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Спроектировано веб-приложение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Реализовано 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Проведено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85EAE3-F86D-4669-A7B9-FF57EAD9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17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3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325277-1205-44FC-8777-C07BE84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4C407-5FE5-4D9D-9841-BDCDA0070BD8}"/>
              </a:ext>
            </a:extLst>
          </p:cNvPr>
          <p:cNvSpPr txBox="1"/>
          <p:nvPr/>
        </p:nvSpPr>
        <p:spPr>
          <a:xfrm>
            <a:off x="1055801" y="1772816"/>
            <a:ext cx="1007725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Популярность стриминга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Привлекательность для разной аудитории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Широкие возможности для монетизации контента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0B08D6-2413-4842-83C8-92DBC05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2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34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1D302-8FE2-4268-B42E-90FD5307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и задачи исследования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4273A-EB19-468D-AB16-D0435BF6B907}"/>
              </a:ext>
            </a:extLst>
          </p:cNvPr>
          <p:cNvSpPr txBox="1"/>
          <p:nvPr/>
        </p:nvSpPr>
        <p:spPr>
          <a:xfrm>
            <a:off x="1065229" y="1147966"/>
            <a:ext cx="100772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indent="442913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веб-приложения для потоковой передачи видео и общения пользователей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анализ предметной области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требования к веб-положению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Спроектировать веб-приложение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11FDB0-BC4E-47DC-ADDD-49692DB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3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115699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Twitch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55C58A-4EA1-4BD9-B116-47ADF784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79" y="1767325"/>
            <a:ext cx="9520367" cy="45607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0AA1DD-8D26-46B7-84FB-9179BFF2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4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5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066578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VK Play Live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24CCC-764C-4306-88EC-CB475E54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45" y="1688261"/>
            <a:ext cx="9553856" cy="46980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6FA80E-2EF5-49BB-BB0D-BB4EE7B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5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2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2DA992-E9BF-44DD-ADFE-6494425A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аналогичных проектов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2BCD-3952-440C-A474-C348A7A66774}"/>
              </a:ext>
            </a:extLst>
          </p:cNvPr>
          <p:cNvSpPr txBox="1"/>
          <p:nvPr/>
        </p:nvSpPr>
        <p:spPr>
          <a:xfrm>
            <a:off x="1065229" y="1143000"/>
            <a:ext cx="100866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Необходимый функционал: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авторизации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проведения прямых трансляций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поиска пользователей и трансляций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переписки в общем чате трансляции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Предоставлять возможность отслеживать интересуемые каналы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DEE970-2311-405D-98A4-6A36A13B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6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5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5DC673-097A-4EF9-A34B-36BAA2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331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6CDF4-B4E6-4E90-A744-B5D212D4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4" y="1190487"/>
            <a:ext cx="6642217" cy="544957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9ED32-1DD0-47B9-BAF4-8A5ED8F5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7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Архитектура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666DF-EE8E-4BB2-BF52-5EBCE0A1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23" y="1360978"/>
            <a:ext cx="8472754" cy="535965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F1A50-B4D2-4B6D-ADDA-1D854D7A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8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37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5ED7D3-2A7D-49CC-BE5E-14912903B0DD}"/>
              </a:ext>
            </a:extLst>
          </p:cNvPr>
          <p:cNvSpPr txBox="1">
            <a:spLocks/>
          </p:cNvSpPr>
          <p:nvPr/>
        </p:nvSpPr>
        <p:spPr>
          <a:xfrm>
            <a:off x="2077039" y="-2345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Подписка на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A03C63-BE9B-4863-9A04-F25E1CEDD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756089"/>
            <a:ext cx="5302300" cy="583304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39426D-8787-44D3-BCF7-AED09C86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9</a:t>
            </a:fld>
            <a:r>
              <a:rPr lang="ru-RU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412</Words>
  <Application>Microsoft Office PowerPoint</Application>
  <PresentationFormat>Широкоэкранный</PresentationFormat>
  <Paragraphs>96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Разработка веб-приложения «NetMate»</vt:lpstr>
      <vt:lpstr>Актуальность</vt:lpstr>
      <vt:lpstr>Цель и задачи исследования</vt:lpstr>
      <vt:lpstr>Обзор аналогичных проектов</vt:lpstr>
      <vt:lpstr>Обзор аналогичных проектов</vt:lpstr>
      <vt:lpstr>Анализ аналогичных проектов</vt:lpstr>
      <vt:lpstr>Варианты использования</vt:lpstr>
      <vt:lpstr>Архитектура приложения</vt:lpstr>
      <vt:lpstr>Презентация PowerPoint</vt:lpstr>
      <vt:lpstr>Презентация PowerPoint</vt:lpstr>
      <vt:lpstr>Структура базы данных</vt:lpstr>
      <vt:lpstr>Средства реализации</vt:lpstr>
      <vt:lpstr>Главная страница</vt:lpstr>
      <vt:lpstr>Страница просмотра стрима</vt:lpstr>
      <vt:lpstr>Страница настроек</vt:lpstr>
      <vt:lpstr>Тестирование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«NetMate»</dc:title>
  <dc:creator>Face Man</dc:creator>
  <cp:lastModifiedBy>Face Man</cp:lastModifiedBy>
  <cp:revision>64</cp:revision>
  <dcterms:created xsi:type="dcterms:W3CDTF">2024-06-11T07:29:43Z</dcterms:created>
  <dcterms:modified xsi:type="dcterms:W3CDTF">2024-06-19T21:03:03Z</dcterms:modified>
</cp:coreProperties>
</file>