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4"/>
  </p:notes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4155"/>
  </p:normalViewPr>
  <p:slideViewPr>
    <p:cSldViewPr snapToGrid="0" snapToObjects="1">
      <p:cViewPr varScale="1">
        <p:scale>
          <a:sx n="85" d="100"/>
          <a:sy n="8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CBC43-FC4F-7F4D-84D2-AC936914A646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E1A4-C89D-3942-A657-55DA2136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E1A4-C89D-3942-A657-55DA21362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52" y="2067326"/>
            <a:ext cx="7016113" cy="419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6" y="1469041"/>
            <a:ext cx="4353901" cy="47904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7848" y="501133"/>
            <a:ext cx="4742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Simple geometry: </a:t>
            </a:r>
            <a:r>
              <a:rPr lang="en-US" sz="2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Quad. </a:t>
            </a:r>
            <a:endParaRPr lang="en-US" sz="2800" b="1" dirty="0">
              <a:solidFill>
                <a:schemeClr val="bg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9" y="2260508"/>
            <a:ext cx="4564814" cy="442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75" y="254385"/>
            <a:ext cx="2341405" cy="17304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4" y="2300083"/>
            <a:ext cx="4635356" cy="2241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4" y="5227416"/>
            <a:ext cx="6880486" cy="93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699" y="657929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Matrix of </a:t>
            </a:r>
            <a:r>
              <a:rPr lang="en-US" sz="2400" b="1" dirty="0" err="1" smtClean="0"/>
              <a:t>Uint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23" y="657929"/>
            <a:ext cx="4445963" cy="13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9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Chauncey Liu</dc:creator>
  <cp:lastModifiedBy>Chauncey Liu</cp:lastModifiedBy>
  <cp:revision>4</cp:revision>
  <dcterms:created xsi:type="dcterms:W3CDTF">2016-04-14T18:34:28Z</dcterms:created>
  <dcterms:modified xsi:type="dcterms:W3CDTF">2016-04-15T20:49:11Z</dcterms:modified>
</cp:coreProperties>
</file>