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e5722a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e5722a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e5722a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e5722a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3e5722a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3e5722a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3e5722a0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3e5722a0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e5722a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e5722a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3e5722a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3e5722a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onos.es/digitalguide/paginas-web/desarrollo-web/compilador-e-interprete/" TargetMode="External"/><Relationship Id="rId4" Type="http://schemas.openxmlformats.org/officeDocument/2006/relationships/hyperlink" Target="https://es.wikipedia.org/wiki/Int%C3%A9rprete_(inform%C3%A1tica)" TargetMode="External"/><Relationship Id="rId5" Type="http://schemas.openxmlformats.org/officeDocument/2006/relationships/hyperlink" Target="https://es.wikipedia.org/wiki/Lenguaje_de_programaci%C3%B3n_compila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Compilador e </a:t>
            </a:r>
            <a:r>
              <a:rPr lang="es-419"/>
              <a:t>intérprete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 3: Melanie Di Pardo y Facundo Maggi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</a:t>
            </a:r>
            <a:r>
              <a:rPr lang="es-419"/>
              <a:t> es un </a:t>
            </a:r>
            <a:r>
              <a:rPr lang="es-419"/>
              <a:t>intérprete</a:t>
            </a:r>
            <a:r>
              <a:rPr lang="es-419"/>
              <a:t>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07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/>
              <a:t>Un intérprete es un programa informático que procesa el código fuente de un proyecto de software durante su tiempo de ejecución, es decir, mientras el software se está ejecutando, y actúa como una interfaz entre ese proyecto y el procesador.</a:t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7019" l="0" r="0" t="-7020"/>
          <a:stretch/>
        </p:blipFill>
        <p:spPr>
          <a:xfrm>
            <a:off x="4896225" y="2975550"/>
            <a:ext cx="1656800" cy="14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225" y="3150025"/>
            <a:ext cx="1790076" cy="169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5250" y="3035350"/>
            <a:ext cx="1505675" cy="1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</a:t>
            </a:r>
            <a:r>
              <a:rPr lang="es-419"/>
              <a:t> es un compilador?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632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200"/>
              <a:t>Un compilador es un programa informático que traduce todo el código fuente de un proyecto de software a código máquina antes de ejecutarlo. Solo entonces el procesador ejecuta el software, obteniendo todas las instrucciones en código máquina antes de comenzar.</a:t>
            </a:r>
            <a:endParaRPr sz="22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75" y="3363025"/>
            <a:ext cx="2160900" cy="14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450" y="3449575"/>
            <a:ext cx="1067600" cy="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</a:t>
            </a:r>
            <a:r>
              <a:rPr lang="es-419"/>
              <a:t> diferencias hay entre ambos?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35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Podemos pensarlos como </a:t>
            </a:r>
            <a:r>
              <a:rPr lang="es-419"/>
              <a:t>dos tipos de traductores de lenguajes de programación: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Compilador, que analiza el programa fuente y lo traduce a otro equivalente escrito en otro lenguaje (99.9% de los casos, en el lenguaje de la máquina). </a:t>
            </a:r>
            <a:r>
              <a:rPr b="1" lang="es-419"/>
              <a:t>Su acción equivale a la de un </a:t>
            </a:r>
            <a:r>
              <a:rPr b="1" lang="es-419" u="sng"/>
              <a:t>traductor humano</a:t>
            </a:r>
            <a:r>
              <a:rPr b="1" lang="es-419"/>
              <a:t>, que toma un libro y produce otro equivalente escrito en otra lengua.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Intérprete, que analiza el programa fuente y lo ejecuta directamente, sin generar ningún código equivalente. </a:t>
            </a:r>
            <a:r>
              <a:rPr b="1" lang="es-419"/>
              <a:t>Su acción equivale a la de un </a:t>
            </a:r>
            <a:r>
              <a:rPr b="1" lang="es-419" u="sng"/>
              <a:t>intérprete humano</a:t>
            </a:r>
            <a:r>
              <a:rPr b="1" lang="es-419"/>
              <a:t>, que traduce las frases que oye sobre la marcha, sin producir ningún escrito permanente.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51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00"/>
              <a:t>Lenguaje interpretado y compilado, ejemplos family friendly.</a:t>
            </a:r>
            <a:endParaRPr sz="24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059475"/>
            <a:ext cx="8520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lenguaje interpretado es un lenguaje de programación que ejecuta las instrucciones directamente, sin una previa compilación del programa a instrucciones en lenguaje máquina.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intérprete ejecuta el programa directamente, traduciendo cada sentencia en una secuencia de una o más subrutinas ya compiladas en código máquina. </a:t>
            </a:r>
            <a:r>
              <a:rPr b="1" lang="es-419"/>
              <a:t>Ejemplos de lenguajes interpretados incluyen Ruby, Python y JavaScript, entre muchos otros.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lenguaje compilado es un lenguaje de programación cuyas implementaciones son normalmente compiladores y no intérpretes. </a:t>
            </a:r>
            <a:r>
              <a:rPr b="1" lang="es-419"/>
              <a:t>Ejemplos de lenguajes compilados incluyen C, C++, Java, Go y Rust, entre muchos otros.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definiciones como tal son algo abstractas ya que el hecho de ser un lenguaje interpretado o compilado implica directamente que utiliza un </a:t>
            </a:r>
            <a:r>
              <a:rPr lang="es-419"/>
              <a:t>intérprete</a:t>
            </a:r>
            <a:r>
              <a:rPr lang="es-419"/>
              <a:t> o un compilador.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 como decir </a:t>
            </a:r>
            <a:r>
              <a:rPr b="1" lang="es-419"/>
              <a:t>“Un futbolista que juega al </a:t>
            </a:r>
            <a:r>
              <a:rPr b="1" lang="es-419"/>
              <a:t>fútbol</a:t>
            </a:r>
            <a:r>
              <a:rPr b="1" lang="es-419"/>
              <a:t>”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81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¿Hacia</a:t>
            </a:r>
            <a:r>
              <a:rPr lang="es-419"/>
              <a:t> </a:t>
            </a:r>
            <a:r>
              <a:rPr lang="es-419"/>
              <a:t>cuál</a:t>
            </a:r>
            <a:r>
              <a:rPr lang="es-419"/>
              <a:t> debo inclinarme como desarrollador?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844650"/>
            <a:ext cx="8520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Queda en cada quien</a:t>
            </a:r>
            <a:r>
              <a:rPr lang="es-419"/>
              <a:t> tomar la decisión si usar un compilador o intérprete, pero he </a:t>
            </a:r>
            <a:r>
              <a:rPr lang="es-419"/>
              <a:t>aquí</a:t>
            </a:r>
            <a:r>
              <a:rPr lang="es-419"/>
              <a:t> algunos puntos a evaluar para efectuar esa decisión: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Compilador</a:t>
            </a:r>
            <a:r>
              <a:rPr lang="es-419"/>
              <a:t> - Proporciona al procesador el código máquina completo y listo para ejecutar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Intérprete</a:t>
            </a:r>
            <a:r>
              <a:rPr lang="es-419"/>
              <a:t> - Proceso de desarrollo sencillo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Compilador</a:t>
            </a:r>
            <a:r>
              <a:rPr lang="es-419"/>
              <a:t> - Cualquier modificación del código requiere volverlo a traducir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Intérprete</a:t>
            </a:r>
            <a:r>
              <a:rPr lang="es-419"/>
              <a:t> - Proceso de traducción poco eficiente y velocidad de ejecución lenta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Créditos</a:t>
            </a:r>
            <a:r>
              <a:rPr lang="es-419"/>
              <a:t>: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49300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	Melanie Di Pardo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		Facundo Maggi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Fuente: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https://www.ionos.es/digitalguide/paginas-web/desarrollo-web/compilador-e-interprete/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https://es.wikipedia.org/wiki/Int%C3%A9rprete_(inform%C3%A1tica)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https://es.wikipedia.org/wiki/Lenguaje_de_programaci%C3%B3n_compilado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