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ui Jeon" initials="CJ" lastIdx="1" clrIdx="0">
    <p:extLst>
      <p:ext uri="{19B8F6BF-5375-455C-9EA6-DF929625EA0E}">
        <p15:presenceInfo xmlns:p15="http://schemas.microsoft.com/office/powerpoint/2012/main" userId="7f2ac819e11a47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49DD9-D735-4BDF-896C-3B256DFE7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DA4579-9EF0-4A71-B335-C0984B89B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5C640-3C5A-451E-8C19-10E718DA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B26B2-C36D-4004-8FE4-7535EBA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0A809-87ED-4877-84D9-559923D5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9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FF065-B9C2-4155-91B9-D7E12BC1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007176-4191-40C3-8AB1-00292543F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1558A-C049-4D36-BBA6-323C1835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D0C89-6667-4D9F-81D5-DE2A7F5D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363BF-02E3-468E-9E72-E4560DB3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8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7E1E08-99A7-40C5-8C11-3DE69062A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3421E4-6B1D-4ACD-92C7-CBE9896C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D47B-9A12-407E-BC93-F65D006B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BD8F2-5CD4-4208-9FA3-5A58F54A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7E0FA-927F-44AB-885F-53021C07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3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FAE0F-3EDB-4E08-9736-4CAD8997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1233F-631A-4149-947A-8318B7AB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9B8FB-04DE-43FD-B6F1-24D962C6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A967B-AE89-455D-9893-1B00D421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E67B5-6E7C-4BDB-8AB7-0E4955EE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D74A2-8A23-4DAD-8A9C-2D94A2CB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40214-4473-41DA-891B-24A1CC5C5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0D099-0A47-4ABB-BA05-E47C63E2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FA11D-F951-4C26-B7B1-AC083FD4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C2D4C-D71A-4C7E-9213-C2E92C6E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5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E9FB5-9BD5-4393-B388-F0A18E6E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0B859-ECBB-4575-9181-814159386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C152C-FC27-48A6-94FE-158D59A17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859DF-1BEB-4E0E-9A23-30661771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1A850-E9F1-4B83-A67E-701892E4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4C7B2C-8B7B-409E-9818-BA14FA5F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4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4FED0-F56D-4A70-926E-86BBD97E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C85FA-2C28-4A77-9A4C-78EBA2DBB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7D558-718D-487D-B236-CA390701F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463009-41F1-4F6A-923B-EF2E7D1C1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B8F01-77C1-45AD-BC91-9D3C61903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2368F-1F97-4C08-81F4-80A54744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B20F45-5691-45D9-A57B-2AFDB97F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82ADC6-1466-4D8D-84A6-309EDB24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2E714-2DE4-4BD0-9FD8-DD131340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1E90D-B816-4834-91C7-3A9DC367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2A008F-D852-44A4-B918-CA4864C2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AF0156-7E0F-4FF3-9DBB-343DC1E7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6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0DE0B-B630-43B5-9BB7-08BAFD3E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7C4C22-6845-4824-87B3-F32F3E46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10707-59D9-4D63-8C8F-9C7026CA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9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7C53A-9570-465E-BA35-C54EC1AD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890C7-9002-4D55-B04A-A3A243E6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698710-512D-4536-961A-517A741BD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0E341D-0983-4641-AE43-269B83D8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6B3B5-6FCC-4738-B04C-C868B1E4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745A1-F82E-41FD-8E79-68ECFCBD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9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43B8A-C745-4C2B-A917-0CF47397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473716-BCDB-4748-AD03-EBDA7E945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C8061-5515-4A6F-920B-66976C6BD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B6C2AA-1171-450B-850C-8A0D01F1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9D4DB-B26C-484F-BD6D-9096022B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928E7C-314B-4E08-99DB-68801C89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5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C2F4A6-BE9D-4A70-BC16-6F6C550C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80B0D3-84E9-47A8-957A-43B19875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991AB-30D2-405F-8B7D-55FC5951E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3BFB3-BF87-4844-B939-B9278841E025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382CD-9424-4E3D-9CC3-F510D32D0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4051B-731E-44CE-B807-7583D9A1C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63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C2008C-2EC2-47AD-8F2E-5D5198DAA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1" y="2948344"/>
            <a:ext cx="647700" cy="58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D1ADFD-ECC0-4611-83D1-F156A7CF7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566" y="3486812"/>
            <a:ext cx="514350" cy="514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3CDF8F-C1A9-469D-A55B-F92D01D8CD36}"/>
              </a:ext>
            </a:extLst>
          </p:cNvPr>
          <p:cNvSpPr txBox="1"/>
          <p:nvPr/>
        </p:nvSpPr>
        <p:spPr>
          <a:xfrm>
            <a:off x="5741054" y="3429000"/>
            <a:ext cx="122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9E7F96-330D-4A19-B8CA-30ED0F450CBA}"/>
              </a:ext>
            </a:extLst>
          </p:cNvPr>
          <p:cNvSpPr/>
          <p:nvPr/>
        </p:nvSpPr>
        <p:spPr>
          <a:xfrm>
            <a:off x="1742648" y="555445"/>
            <a:ext cx="1658435" cy="857879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안면 비대칭 정보확인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1EB79-155A-4DEA-A87C-8425A9F5AD48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855451" y="984385"/>
            <a:ext cx="887197" cy="2254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CD0BD9D0-C7D4-4D93-9D0C-0CB8A6FDDAB0}"/>
              </a:ext>
            </a:extLst>
          </p:cNvPr>
          <p:cNvSpPr/>
          <p:nvPr/>
        </p:nvSpPr>
        <p:spPr>
          <a:xfrm>
            <a:off x="1750051" y="5249198"/>
            <a:ext cx="1658435" cy="735944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안면 비대칭 진단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E587142-CA68-4C2B-96A7-8A26998BA6D8}"/>
              </a:ext>
            </a:extLst>
          </p:cNvPr>
          <p:cNvSpPr/>
          <p:nvPr/>
        </p:nvSpPr>
        <p:spPr>
          <a:xfrm>
            <a:off x="5122218" y="3393727"/>
            <a:ext cx="1616038" cy="735945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 인증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32165A-DE02-4D92-B726-12958968AD83}"/>
              </a:ext>
            </a:extLst>
          </p:cNvPr>
          <p:cNvSpPr txBox="1"/>
          <p:nvPr/>
        </p:nvSpPr>
        <p:spPr>
          <a:xfrm>
            <a:off x="3762817" y="4520384"/>
            <a:ext cx="156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&lt;&lt;include&gt;&gt;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7B8F31-8D06-4B3B-A732-B8A780955B79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3401083" y="984385"/>
            <a:ext cx="723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E7C34C1-9403-44BA-A433-F39B731445E5}"/>
              </a:ext>
            </a:extLst>
          </p:cNvPr>
          <p:cNvCxnSpPr>
            <a:cxnSpLocks/>
          </p:cNvCxnSpPr>
          <p:nvPr/>
        </p:nvCxnSpPr>
        <p:spPr>
          <a:xfrm>
            <a:off x="4142349" y="413462"/>
            <a:ext cx="0" cy="10754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505C5B2-07B2-42AD-A991-E4A8C0A7299C}"/>
              </a:ext>
            </a:extLst>
          </p:cNvPr>
          <p:cNvCxnSpPr>
            <a:cxnSpLocks/>
          </p:cNvCxnSpPr>
          <p:nvPr/>
        </p:nvCxnSpPr>
        <p:spPr>
          <a:xfrm>
            <a:off x="4142349" y="413462"/>
            <a:ext cx="7530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D69221F-77F7-48EF-8E8D-3C4E7A115AEE}"/>
              </a:ext>
            </a:extLst>
          </p:cNvPr>
          <p:cNvCxnSpPr>
            <a:cxnSpLocks/>
          </p:cNvCxnSpPr>
          <p:nvPr/>
        </p:nvCxnSpPr>
        <p:spPr>
          <a:xfrm>
            <a:off x="4142349" y="1488944"/>
            <a:ext cx="7530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41086BD6-2F7A-46D8-849B-188E5D4F81E9}"/>
              </a:ext>
            </a:extLst>
          </p:cNvPr>
          <p:cNvSpPr/>
          <p:nvPr/>
        </p:nvSpPr>
        <p:spPr>
          <a:xfrm>
            <a:off x="4895354" y="95273"/>
            <a:ext cx="1468261" cy="636378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질환</a:t>
            </a:r>
            <a:r>
              <a:rPr lang="en-US" altLang="ko-KR" sz="1400" dirty="0">
                <a:solidFill>
                  <a:schemeClr val="tx1"/>
                </a:solidFill>
              </a:rPr>
              <a:t>•</a:t>
            </a:r>
            <a:r>
              <a:rPr lang="ko-KR" altLang="en-US" sz="1400" dirty="0">
                <a:solidFill>
                  <a:schemeClr val="tx1"/>
                </a:solidFill>
              </a:rPr>
              <a:t>증상 정보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32CD4D2-9FE0-4E43-9D1B-A6BBF5B983F6}"/>
              </a:ext>
            </a:extLst>
          </p:cNvPr>
          <p:cNvSpPr/>
          <p:nvPr/>
        </p:nvSpPr>
        <p:spPr>
          <a:xfrm>
            <a:off x="4895779" y="1177843"/>
            <a:ext cx="1485995" cy="628649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치료</a:t>
            </a:r>
            <a:r>
              <a:rPr lang="en-US" altLang="ko-KR" sz="1400" dirty="0">
                <a:solidFill>
                  <a:schemeClr val="tx1"/>
                </a:solidFill>
              </a:rPr>
              <a:t>•</a:t>
            </a:r>
            <a:r>
              <a:rPr lang="ko-KR" altLang="en-US" sz="1400" dirty="0">
                <a:solidFill>
                  <a:schemeClr val="tx1"/>
                </a:solidFill>
              </a:rPr>
              <a:t>개선 방법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E8A26DE-8256-4C73-91D9-EAD4CA0C2BF8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3408486" y="3761700"/>
            <a:ext cx="1713732" cy="18554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A12119-2DEC-402F-8588-9FD181202F34}"/>
              </a:ext>
            </a:extLst>
          </p:cNvPr>
          <p:cNvSpPr txBox="1"/>
          <p:nvPr/>
        </p:nvSpPr>
        <p:spPr>
          <a:xfrm>
            <a:off x="100881" y="3488169"/>
            <a:ext cx="987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사용자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CFFFC1-B3FE-4CF2-B54A-489F701B9217}"/>
              </a:ext>
            </a:extLst>
          </p:cNvPr>
          <p:cNvSpPr txBox="1"/>
          <p:nvPr/>
        </p:nvSpPr>
        <p:spPr>
          <a:xfrm>
            <a:off x="11336549" y="3973596"/>
            <a:ext cx="156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관리자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C239455-776F-4ADD-90A4-B442508E2A28}"/>
              </a:ext>
            </a:extLst>
          </p:cNvPr>
          <p:cNvSpPr/>
          <p:nvPr/>
        </p:nvSpPr>
        <p:spPr>
          <a:xfrm>
            <a:off x="8101523" y="2359875"/>
            <a:ext cx="1982842" cy="789800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유저 진단 관리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4B23764-76AD-4054-983E-4429FEAA3D8A}"/>
              </a:ext>
            </a:extLst>
          </p:cNvPr>
          <p:cNvSpPr/>
          <p:nvPr/>
        </p:nvSpPr>
        <p:spPr>
          <a:xfrm>
            <a:off x="8817329" y="4690238"/>
            <a:ext cx="1877464" cy="793647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정보 관리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22708E9-1695-46D2-A65C-E5A06B80B103}"/>
              </a:ext>
            </a:extLst>
          </p:cNvPr>
          <p:cNvSpPr/>
          <p:nvPr/>
        </p:nvSpPr>
        <p:spPr>
          <a:xfrm>
            <a:off x="5316120" y="4540119"/>
            <a:ext cx="1415668" cy="556304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정보 등록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9B2E16B-22DE-46D9-A1AE-5CA8F5973D78}"/>
              </a:ext>
            </a:extLst>
          </p:cNvPr>
          <p:cNvSpPr/>
          <p:nvPr/>
        </p:nvSpPr>
        <p:spPr>
          <a:xfrm>
            <a:off x="5316120" y="5249198"/>
            <a:ext cx="1415668" cy="556304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정보 수정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0E502AD-1F7E-41E9-BF22-497975212E6D}"/>
              </a:ext>
            </a:extLst>
          </p:cNvPr>
          <p:cNvSpPr/>
          <p:nvPr/>
        </p:nvSpPr>
        <p:spPr>
          <a:xfrm>
            <a:off x="5316120" y="5958277"/>
            <a:ext cx="1415668" cy="556304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정보 삭제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F7022CF-2FAD-46D2-868A-F9AD6369F52D}"/>
              </a:ext>
            </a:extLst>
          </p:cNvPr>
          <p:cNvCxnSpPr>
            <a:cxnSpLocks/>
          </p:cNvCxnSpPr>
          <p:nvPr/>
        </p:nvCxnSpPr>
        <p:spPr>
          <a:xfrm>
            <a:off x="7646299" y="4818271"/>
            <a:ext cx="0" cy="141815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805FE3-1B5C-406A-BEA7-92C19C40BD22}"/>
              </a:ext>
            </a:extLst>
          </p:cNvPr>
          <p:cNvCxnSpPr>
            <a:cxnSpLocks/>
            <a:endCxn id="78" idx="6"/>
          </p:cNvCxnSpPr>
          <p:nvPr/>
        </p:nvCxnSpPr>
        <p:spPr>
          <a:xfrm flipH="1">
            <a:off x="6731788" y="4818271"/>
            <a:ext cx="914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0603363-ACB2-48C6-AB42-A8144E6EA32B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6731788" y="6236429"/>
            <a:ext cx="914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3108DB5-7514-4F4A-BED1-CDCB4F242CAA}"/>
              </a:ext>
            </a:extLst>
          </p:cNvPr>
          <p:cNvCxnSpPr>
            <a:cxnSpLocks/>
          </p:cNvCxnSpPr>
          <p:nvPr/>
        </p:nvCxnSpPr>
        <p:spPr>
          <a:xfrm flipH="1">
            <a:off x="6720661" y="5502464"/>
            <a:ext cx="92563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CE6E077-765F-42DE-AFC8-62A0DB6661A4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7646299" y="5087062"/>
            <a:ext cx="1171030" cy="415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D142EAB-A182-4A6D-A4AA-88D20D456725}"/>
              </a:ext>
            </a:extLst>
          </p:cNvPr>
          <p:cNvCxnSpPr>
            <a:cxnSpLocks/>
            <a:stCxn id="7" idx="1"/>
            <a:endCxn id="75" idx="6"/>
          </p:cNvCxnSpPr>
          <p:nvPr/>
        </p:nvCxnSpPr>
        <p:spPr>
          <a:xfrm flipH="1" flipV="1">
            <a:off x="10084365" y="2754775"/>
            <a:ext cx="1509201" cy="989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B77AF09-9BD6-4E40-A198-40BC2BF7755D}"/>
              </a:ext>
            </a:extLst>
          </p:cNvPr>
          <p:cNvCxnSpPr>
            <a:cxnSpLocks/>
            <a:stCxn id="7" idx="1"/>
            <a:endCxn id="77" idx="6"/>
          </p:cNvCxnSpPr>
          <p:nvPr/>
        </p:nvCxnSpPr>
        <p:spPr>
          <a:xfrm flipH="1">
            <a:off x="10694793" y="3743987"/>
            <a:ext cx="898773" cy="1343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126284F-6665-4023-8D32-2DDA60ED75C3}"/>
              </a:ext>
            </a:extLst>
          </p:cNvPr>
          <p:cNvCxnSpPr>
            <a:cxnSpLocks/>
            <a:stCxn id="5" idx="3"/>
            <a:endCxn id="13" idx="2"/>
          </p:cNvCxnSpPr>
          <p:nvPr/>
        </p:nvCxnSpPr>
        <p:spPr>
          <a:xfrm>
            <a:off x="855451" y="3238857"/>
            <a:ext cx="894600" cy="2378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627ED7CC-5F4E-449E-A621-8D2D4029CFE4}"/>
              </a:ext>
            </a:extLst>
          </p:cNvPr>
          <p:cNvCxnSpPr>
            <a:cxnSpLocks/>
            <a:stCxn id="75" idx="2"/>
            <a:endCxn id="22" idx="6"/>
          </p:cNvCxnSpPr>
          <p:nvPr/>
        </p:nvCxnSpPr>
        <p:spPr>
          <a:xfrm flipH="1">
            <a:off x="6738256" y="2754775"/>
            <a:ext cx="1363267" cy="100692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CA4D647A-C802-47DF-B860-36D3F13BCA6F}"/>
              </a:ext>
            </a:extLst>
          </p:cNvPr>
          <p:cNvCxnSpPr>
            <a:cxnSpLocks/>
            <a:stCxn id="77" idx="0"/>
            <a:endCxn id="22" idx="6"/>
          </p:cNvCxnSpPr>
          <p:nvPr/>
        </p:nvCxnSpPr>
        <p:spPr>
          <a:xfrm flipH="1" flipV="1">
            <a:off x="6738256" y="3761700"/>
            <a:ext cx="3017805" cy="9285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07FF61A-8A8D-475E-B0E4-F0C754CF91AC}"/>
              </a:ext>
            </a:extLst>
          </p:cNvPr>
          <p:cNvSpPr txBox="1"/>
          <p:nvPr/>
        </p:nvSpPr>
        <p:spPr>
          <a:xfrm>
            <a:off x="6898680" y="2932288"/>
            <a:ext cx="1884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&lt;&lt;include&gt;&gt;</a:t>
            </a:r>
            <a:endParaRPr lang="ko-KR" altLang="en-US" sz="12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59F4548-0CE1-453E-B2A8-C2C0ED4A4A44}"/>
              </a:ext>
            </a:extLst>
          </p:cNvPr>
          <p:cNvCxnSpPr>
            <a:cxnSpLocks/>
            <a:stCxn id="87" idx="4"/>
            <a:endCxn id="75" idx="0"/>
          </p:cNvCxnSpPr>
          <p:nvPr/>
        </p:nvCxnSpPr>
        <p:spPr>
          <a:xfrm flipH="1">
            <a:off x="9092944" y="1657671"/>
            <a:ext cx="1329476" cy="702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3997B24-84B9-44EE-93BB-4ED168F376A6}"/>
              </a:ext>
            </a:extLst>
          </p:cNvPr>
          <p:cNvCxnSpPr>
            <a:cxnSpLocks/>
            <a:stCxn id="5" idx="3"/>
            <a:endCxn id="50" idx="2"/>
          </p:cNvCxnSpPr>
          <p:nvPr/>
        </p:nvCxnSpPr>
        <p:spPr>
          <a:xfrm flipV="1">
            <a:off x="855451" y="2516579"/>
            <a:ext cx="894600" cy="722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AB786DF3-CD68-4FC0-AB7F-35AB0D58ADF3}"/>
              </a:ext>
            </a:extLst>
          </p:cNvPr>
          <p:cNvSpPr/>
          <p:nvPr/>
        </p:nvSpPr>
        <p:spPr>
          <a:xfrm>
            <a:off x="1750051" y="2148607"/>
            <a:ext cx="1658435" cy="735944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과거 진단 조회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3B1AB90-FBC5-47F5-8FEF-00F1A8563774}"/>
              </a:ext>
            </a:extLst>
          </p:cNvPr>
          <p:cNvSpPr/>
          <p:nvPr/>
        </p:nvSpPr>
        <p:spPr>
          <a:xfrm>
            <a:off x="1773504" y="3681083"/>
            <a:ext cx="1726661" cy="692180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3DA61AE-C20E-4EFA-B21B-BB8365FA8D54}"/>
              </a:ext>
            </a:extLst>
          </p:cNvPr>
          <p:cNvCxnSpPr>
            <a:cxnSpLocks/>
            <a:stCxn id="5" idx="3"/>
            <a:endCxn id="66" idx="2"/>
          </p:cNvCxnSpPr>
          <p:nvPr/>
        </p:nvCxnSpPr>
        <p:spPr>
          <a:xfrm>
            <a:off x="855451" y="3238857"/>
            <a:ext cx="918053" cy="788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EBE6C46-6029-475A-937A-21282BA8D589}"/>
              </a:ext>
            </a:extLst>
          </p:cNvPr>
          <p:cNvCxnSpPr>
            <a:cxnSpLocks/>
            <a:stCxn id="76" idx="2"/>
            <a:endCxn id="50" idx="6"/>
          </p:cNvCxnSpPr>
          <p:nvPr/>
        </p:nvCxnSpPr>
        <p:spPr>
          <a:xfrm flipH="1">
            <a:off x="3408486" y="2356342"/>
            <a:ext cx="1272834" cy="1602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4B71604-0092-4387-A617-AF9AB884C06B}"/>
              </a:ext>
            </a:extLst>
          </p:cNvPr>
          <p:cNvSpPr txBox="1"/>
          <p:nvPr/>
        </p:nvSpPr>
        <p:spPr>
          <a:xfrm>
            <a:off x="3566232" y="2193314"/>
            <a:ext cx="156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&lt;&lt;extend&gt;&gt;</a:t>
            </a:r>
            <a:endParaRPr lang="ko-KR" altLang="en-US" sz="1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6658EEF-1F25-47B2-BC73-749B96C23828}"/>
              </a:ext>
            </a:extLst>
          </p:cNvPr>
          <p:cNvSpPr/>
          <p:nvPr/>
        </p:nvSpPr>
        <p:spPr>
          <a:xfrm>
            <a:off x="4681320" y="2002290"/>
            <a:ext cx="1966472" cy="708104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과거 진단 상세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D979ED-9EBE-4D8E-A4A5-D7A662D2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12" y="2952457"/>
            <a:ext cx="400050" cy="62865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5D84A19-67AF-410F-BE5D-274AC4C3B3C0}"/>
              </a:ext>
            </a:extLst>
          </p:cNvPr>
          <p:cNvSpPr txBox="1"/>
          <p:nvPr/>
        </p:nvSpPr>
        <p:spPr>
          <a:xfrm>
            <a:off x="7908688" y="4046257"/>
            <a:ext cx="1884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&lt;&lt;include&gt;&gt;</a:t>
            </a:r>
            <a:endParaRPr lang="ko-KR" altLang="en-US" sz="1200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2C48CFA-32AC-4E28-A0CA-71AC7B756385}"/>
              </a:ext>
            </a:extLst>
          </p:cNvPr>
          <p:cNvSpPr/>
          <p:nvPr/>
        </p:nvSpPr>
        <p:spPr>
          <a:xfrm>
            <a:off x="9430999" y="867871"/>
            <a:ext cx="1982842" cy="789800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과거진단 조회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E8AC3531-BDDB-4218-88A1-717729AC7322}"/>
              </a:ext>
            </a:extLst>
          </p:cNvPr>
          <p:cNvSpPr/>
          <p:nvPr/>
        </p:nvSpPr>
        <p:spPr>
          <a:xfrm>
            <a:off x="6996624" y="920580"/>
            <a:ext cx="1982842" cy="789800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과거진단 수정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0EB4CBD-E809-4ABB-8EEB-A118F63B503F}"/>
              </a:ext>
            </a:extLst>
          </p:cNvPr>
          <p:cNvCxnSpPr>
            <a:cxnSpLocks/>
            <a:stCxn id="88" idx="4"/>
            <a:endCxn id="75" idx="0"/>
          </p:cNvCxnSpPr>
          <p:nvPr/>
        </p:nvCxnSpPr>
        <p:spPr>
          <a:xfrm>
            <a:off x="7988045" y="1710380"/>
            <a:ext cx="1104899" cy="649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DD23A2-DD97-4EA7-9B34-B242863759E9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369398" y="2648171"/>
            <a:ext cx="1752820" cy="11135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B6B88E-9D09-4890-8655-83B5B51C9FE0}"/>
              </a:ext>
            </a:extLst>
          </p:cNvPr>
          <p:cNvSpPr txBox="1"/>
          <p:nvPr/>
        </p:nvSpPr>
        <p:spPr>
          <a:xfrm>
            <a:off x="3521964" y="2986479"/>
            <a:ext cx="156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&lt;&lt;include&gt;&gt;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54A1787-0312-4E8B-99D1-0875ADC4F7ED}"/>
              </a:ext>
            </a:extLst>
          </p:cNvPr>
          <p:cNvCxnSpPr>
            <a:cxnSpLocks/>
            <a:stCxn id="76" idx="4"/>
            <a:endCxn id="22" idx="1"/>
          </p:cNvCxnSpPr>
          <p:nvPr/>
        </p:nvCxnSpPr>
        <p:spPr>
          <a:xfrm flipH="1">
            <a:off x="5358881" y="2710394"/>
            <a:ext cx="305675" cy="7911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DDF440A-EC0D-4B79-8A84-42E8BF5B3B0E}"/>
              </a:ext>
            </a:extLst>
          </p:cNvPr>
          <p:cNvSpPr txBox="1"/>
          <p:nvPr/>
        </p:nvSpPr>
        <p:spPr>
          <a:xfrm>
            <a:off x="4729018" y="2968496"/>
            <a:ext cx="156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&lt;&lt;include&gt;&gt;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734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59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Chanui Jeon</dc:creator>
  <cp:lastModifiedBy>Chanui Jeon</cp:lastModifiedBy>
  <cp:revision>18</cp:revision>
  <dcterms:created xsi:type="dcterms:W3CDTF">2020-10-03T15:58:51Z</dcterms:created>
  <dcterms:modified xsi:type="dcterms:W3CDTF">2020-10-05T13:25:19Z</dcterms:modified>
</cp:coreProperties>
</file>