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ui Jeon" initials="CJ" lastIdx="1" clrIdx="0">
    <p:extLst>
      <p:ext uri="{19B8F6BF-5375-455C-9EA6-DF929625EA0E}">
        <p15:presenceInfo xmlns:p15="http://schemas.microsoft.com/office/powerpoint/2012/main" userId="7f2ac819e11a47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49DD9-D735-4BDF-896C-3B256DFE7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DA4579-9EF0-4A71-B335-C0984B89B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5C640-3C5A-451E-8C19-10E718DA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BFB3-BF87-4844-B939-B9278841E025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B26B2-C36D-4004-8FE4-7535EBA6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0A809-87ED-4877-84D9-559923D5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6F-6380-4949-BFA9-9987C284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9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FF065-B9C2-4155-91B9-D7E12BC1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007176-4191-40C3-8AB1-00292543F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1558A-C049-4D36-BBA6-323C1835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BFB3-BF87-4844-B939-B9278841E025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D0C89-6667-4D9F-81D5-DE2A7F5D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5363BF-02E3-468E-9E72-E4560DB3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6F-6380-4949-BFA9-9987C284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488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7E1E08-99A7-40C5-8C11-3DE69062A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3421E4-6B1D-4ACD-92C7-CBE9896CB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4D47B-9A12-407E-BC93-F65D006B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BFB3-BF87-4844-B939-B9278841E025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BD8F2-5CD4-4208-9FA3-5A58F54A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C7E0FA-927F-44AB-885F-53021C07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6F-6380-4949-BFA9-9987C284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936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FAE0F-3EDB-4E08-9736-4CAD8997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1233F-631A-4149-947A-8318B7AB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9B8FB-04DE-43FD-B6F1-24D962C6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BFB3-BF87-4844-B939-B9278841E025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A967B-AE89-455D-9893-1B00D421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E67B5-6E7C-4BDB-8AB7-0E4955EE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6F-6380-4949-BFA9-9987C284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7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D74A2-8A23-4DAD-8A9C-2D94A2CB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40214-4473-41DA-891B-24A1CC5C5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0D099-0A47-4ABB-BA05-E47C63E2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BFB3-BF87-4844-B939-B9278841E025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FA11D-F951-4C26-B7B1-AC083FD4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C2D4C-D71A-4C7E-9213-C2E92C6E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6F-6380-4949-BFA9-9987C284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15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E9FB5-9BD5-4393-B388-F0A18E6E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0B859-ECBB-4575-9181-814159386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C152C-FC27-48A6-94FE-158D59A17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D859DF-1BEB-4E0E-9A23-30661771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BFB3-BF87-4844-B939-B9278841E025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1A850-E9F1-4B83-A67E-701892E4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4C7B2C-8B7B-409E-9818-BA14FA5F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6F-6380-4949-BFA9-9987C284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4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4FED0-F56D-4A70-926E-86BBD97E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1C85FA-2C28-4A77-9A4C-78EBA2DBB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C7D558-718D-487D-B236-CA390701F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463009-41F1-4F6A-923B-EF2E7D1C1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8B8F01-77C1-45AD-BC91-9D3C61903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A2368F-1F97-4C08-81F4-80A54744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BFB3-BF87-4844-B939-B9278841E025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B20F45-5691-45D9-A57B-2AFDB97FD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82ADC6-1466-4D8D-84A6-309EDB24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6F-6380-4949-BFA9-9987C284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04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2E714-2DE4-4BD0-9FD8-DD131340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1E90D-B816-4834-91C7-3A9DC367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BFB3-BF87-4844-B939-B9278841E025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2A008F-D852-44A4-B918-CA4864C2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AF0156-7E0F-4FF3-9DBB-343DC1E7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6F-6380-4949-BFA9-9987C284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36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60DE0B-B630-43B5-9BB7-08BAFD3E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BFB3-BF87-4844-B939-B9278841E025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7C4C22-6845-4824-87B3-F32F3E46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E10707-59D9-4D63-8C8F-9C7026CA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6F-6380-4949-BFA9-9987C284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9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7C53A-9570-465E-BA35-C54EC1AD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890C7-9002-4D55-B04A-A3A243E65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698710-512D-4536-961A-517A741BD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0E341D-0983-4641-AE43-269B83D8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BFB3-BF87-4844-B939-B9278841E025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6B3B5-6FCC-4738-B04C-C868B1E4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F745A1-F82E-41FD-8E79-68ECFCBD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6F-6380-4949-BFA9-9987C284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9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43B8A-C745-4C2B-A917-0CF47397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473716-BCDB-4748-AD03-EBDA7E945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6C8061-5515-4A6F-920B-66976C6BD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B6C2AA-1171-450B-850C-8A0D01F1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3BFB3-BF87-4844-B939-B9278841E025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39D4DB-B26C-484F-BD6D-9096022B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928E7C-314B-4E08-99DB-68801C89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3DB6F-6380-4949-BFA9-9987C284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35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C2F4A6-BE9D-4A70-BC16-6F6C550C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80B0D3-84E9-47A8-957A-43B19875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991AB-30D2-405F-8B7D-55FC5951E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3BFB3-BF87-4844-B939-B9278841E025}" type="datetimeFigureOut">
              <a:rPr lang="ko-KR" altLang="en-US" smtClean="0"/>
              <a:t>2020-10-29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382CD-9424-4E3D-9CC3-F510D32D0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4051B-731E-44CE-B807-7583D9A1C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3DB6F-6380-4949-BFA9-9987C284B0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63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1D1ADFD-ECC0-4611-83D1-F156A7CF7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22" y="3217578"/>
            <a:ext cx="514350" cy="51435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4E9E7F96-330D-4A19-B8CA-30ED0F450CBA}"/>
              </a:ext>
            </a:extLst>
          </p:cNvPr>
          <p:cNvSpPr/>
          <p:nvPr/>
        </p:nvSpPr>
        <p:spPr>
          <a:xfrm>
            <a:off x="2719220" y="451459"/>
            <a:ext cx="2001729" cy="857879"/>
          </a:xfrm>
          <a:prstGeom prst="ellipse">
            <a:avLst/>
          </a:prstGeom>
          <a:solidFill>
            <a:srgbClr val="DDDDD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비대칭 결과 반환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B1EB79-155A-4DEA-A87C-8425A9F5AD48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 flipV="1">
            <a:off x="1270672" y="880399"/>
            <a:ext cx="1448548" cy="25943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E7B8F31-8D06-4B3B-A732-B8A780955B79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4720949" y="877955"/>
            <a:ext cx="733742" cy="2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E7C34C1-9403-44BA-A433-F39B731445E5}"/>
              </a:ext>
            </a:extLst>
          </p:cNvPr>
          <p:cNvCxnSpPr>
            <a:cxnSpLocks/>
          </p:cNvCxnSpPr>
          <p:nvPr/>
        </p:nvCxnSpPr>
        <p:spPr>
          <a:xfrm>
            <a:off x="5437759" y="370837"/>
            <a:ext cx="0" cy="10754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505C5B2-07B2-42AD-A991-E4A8C0A7299C}"/>
              </a:ext>
            </a:extLst>
          </p:cNvPr>
          <p:cNvCxnSpPr>
            <a:cxnSpLocks/>
          </p:cNvCxnSpPr>
          <p:nvPr/>
        </p:nvCxnSpPr>
        <p:spPr>
          <a:xfrm>
            <a:off x="5437759" y="370837"/>
            <a:ext cx="7530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D69221F-77F7-48EF-8E8D-3C4E7A115AEE}"/>
              </a:ext>
            </a:extLst>
          </p:cNvPr>
          <p:cNvCxnSpPr>
            <a:cxnSpLocks/>
          </p:cNvCxnSpPr>
          <p:nvPr/>
        </p:nvCxnSpPr>
        <p:spPr>
          <a:xfrm>
            <a:off x="5437759" y="1446319"/>
            <a:ext cx="75300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41086BD6-2F7A-46D8-849B-188E5D4F81E9}"/>
              </a:ext>
            </a:extLst>
          </p:cNvPr>
          <p:cNvSpPr/>
          <p:nvPr/>
        </p:nvSpPr>
        <p:spPr>
          <a:xfrm>
            <a:off x="6190764" y="52648"/>
            <a:ext cx="1719782" cy="636378"/>
          </a:xfrm>
          <a:prstGeom prst="ellipse">
            <a:avLst/>
          </a:prstGeom>
          <a:solidFill>
            <a:srgbClr val="DDDDD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그래프 정보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32CD4D2-9FE0-4E43-9D1B-A6BBF5B983F6}"/>
              </a:ext>
            </a:extLst>
          </p:cNvPr>
          <p:cNvSpPr/>
          <p:nvPr/>
        </p:nvSpPr>
        <p:spPr>
          <a:xfrm>
            <a:off x="6191189" y="1135218"/>
            <a:ext cx="1719353" cy="628649"/>
          </a:xfrm>
          <a:prstGeom prst="ellipse">
            <a:avLst/>
          </a:prstGeom>
          <a:solidFill>
            <a:srgbClr val="DDDDD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비대칭 </a:t>
            </a:r>
            <a:r>
              <a:rPr lang="ko-KR" altLang="en-US" sz="1400">
                <a:solidFill>
                  <a:schemeClr val="tx1"/>
                </a:solidFill>
              </a:rPr>
              <a:t>점수 정보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CFFFC1-B3FE-4CF2-B54A-489F701B9217}"/>
              </a:ext>
            </a:extLst>
          </p:cNvPr>
          <p:cNvSpPr txBox="1"/>
          <p:nvPr/>
        </p:nvSpPr>
        <p:spPr>
          <a:xfrm>
            <a:off x="394007" y="3689410"/>
            <a:ext cx="12389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/>
              <a:t>비대칭 진단 모듈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4B23764-76AD-4054-983E-4429FEAA3D8A}"/>
              </a:ext>
            </a:extLst>
          </p:cNvPr>
          <p:cNvSpPr/>
          <p:nvPr/>
        </p:nvSpPr>
        <p:spPr>
          <a:xfrm>
            <a:off x="9325592" y="1488902"/>
            <a:ext cx="2016951" cy="793647"/>
          </a:xfrm>
          <a:prstGeom prst="ellipse">
            <a:avLst/>
          </a:prstGeom>
          <a:solidFill>
            <a:srgbClr val="DDDDD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Image Gradient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CA4D647A-C802-47DF-B860-36D3F13BCA6F}"/>
              </a:ext>
            </a:extLst>
          </p:cNvPr>
          <p:cNvCxnSpPr>
            <a:cxnSpLocks/>
            <a:stCxn id="29" idx="6"/>
            <a:endCxn id="33" idx="0"/>
          </p:cNvCxnSpPr>
          <p:nvPr/>
        </p:nvCxnSpPr>
        <p:spPr>
          <a:xfrm>
            <a:off x="4720949" y="2536276"/>
            <a:ext cx="1469815" cy="57881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16658EEF-1F25-47B2-BC73-749B96C23828}"/>
              </a:ext>
            </a:extLst>
          </p:cNvPr>
          <p:cNvSpPr/>
          <p:nvPr/>
        </p:nvSpPr>
        <p:spPr>
          <a:xfrm>
            <a:off x="9325592" y="4780897"/>
            <a:ext cx="2016951" cy="783476"/>
          </a:xfrm>
          <a:prstGeom prst="ellipse">
            <a:avLst/>
          </a:prstGeom>
          <a:solidFill>
            <a:srgbClr val="DDDDD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Landmark </a:t>
            </a:r>
            <a:r>
              <a:rPr lang="ko-KR" altLang="en-US" sz="1400" dirty="0">
                <a:solidFill>
                  <a:schemeClr val="tx1"/>
                </a:solidFill>
              </a:rPr>
              <a:t>추출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7DD23A2-DD97-4EA7-9B34-B242863759E9}"/>
              </a:ext>
            </a:extLst>
          </p:cNvPr>
          <p:cNvCxnSpPr>
            <a:cxnSpLocks/>
            <a:stCxn id="9" idx="4"/>
            <a:endCxn id="29" idx="0"/>
          </p:cNvCxnSpPr>
          <p:nvPr/>
        </p:nvCxnSpPr>
        <p:spPr>
          <a:xfrm>
            <a:off x="3720085" y="1309338"/>
            <a:ext cx="0" cy="79799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BB6B88E-9D09-4890-8655-83B5B51C9FE0}"/>
              </a:ext>
            </a:extLst>
          </p:cNvPr>
          <p:cNvSpPr txBox="1"/>
          <p:nvPr/>
        </p:nvSpPr>
        <p:spPr>
          <a:xfrm>
            <a:off x="5110237" y="2536275"/>
            <a:ext cx="1565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&lt;&lt;include&gt;&gt;</a:t>
            </a:r>
            <a:endParaRPr lang="ko-KR" alt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DF440A-EC0D-4B79-8A84-42E8BF5B3B0E}"/>
              </a:ext>
            </a:extLst>
          </p:cNvPr>
          <p:cNvSpPr txBox="1"/>
          <p:nvPr/>
        </p:nvSpPr>
        <p:spPr>
          <a:xfrm>
            <a:off x="3211092" y="1526371"/>
            <a:ext cx="1565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&lt;&lt;include&gt;&gt;</a:t>
            </a:r>
            <a:endParaRPr lang="ko-KR" altLang="en-US" sz="12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8867A4E-BE09-4A33-95AE-1BB5E95DB883}"/>
              </a:ext>
            </a:extLst>
          </p:cNvPr>
          <p:cNvSpPr/>
          <p:nvPr/>
        </p:nvSpPr>
        <p:spPr>
          <a:xfrm>
            <a:off x="2719220" y="2107336"/>
            <a:ext cx="2001729" cy="857879"/>
          </a:xfrm>
          <a:prstGeom prst="ellipse">
            <a:avLst/>
          </a:prstGeom>
          <a:solidFill>
            <a:srgbClr val="DDDDD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Feature </a:t>
            </a:r>
            <a:r>
              <a:rPr lang="ko-KR" altLang="en-US" sz="1400" dirty="0">
                <a:solidFill>
                  <a:schemeClr val="tx1"/>
                </a:solidFill>
              </a:rPr>
              <a:t>추출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4738B77-7F6E-4D6B-A639-798594E01861}"/>
              </a:ext>
            </a:extLst>
          </p:cNvPr>
          <p:cNvSpPr/>
          <p:nvPr/>
        </p:nvSpPr>
        <p:spPr>
          <a:xfrm>
            <a:off x="2719221" y="4459406"/>
            <a:ext cx="2001736" cy="793647"/>
          </a:xfrm>
          <a:prstGeom prst="ellipse">
            <a:avLst/>
          </a:prstGeom>
          <a:solidFill>
            <a:srgbClr val="DDDDD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Machine Learning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EFCD5B8-33E5-4CFB-8AE2-F3044D65E9A4}"/>
              </a:ext>
            </a:extLst>
          </p:cNvPr>
          <p:cNvSpPr/>
          <p:nvPr/>
        </p:nvSpPr>
        <p:spPr>
          <a:xfrm>
            <a:off x="5257147" y="3115088"/>
            <a:ext cx="1867233" cy="730704"/>
          </a:xfrm>
          <a:prstGeom prst="ellipse">
            <a:avLst/>
          </a:prstGeom>
          <a:solidFill>
            <a:srgbClr val="DDDDD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이미지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</a:rPr>
              <a:t>전처리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73B7A77-8094-4DE1-98E3-E5B45C60E30D}"/>
              </a:ext>
            </a:extLst>
          </p:cNvPr>
          <p:cNvCxnSpPr>
            <a:cxnSpLocks/>
            <a:stCxn id="7" idx="3"/>
            <a:endCxn id="33" idx="2"/>
          </p:cNvCxnSpPr>
          <p:nvPr/>
        </p:nvCxnSpPr>
        <p:spPr>
          <a:xfrm>
            <a:off x="1270672" y="3474753"/>
            <a:ext cx="3986475" cy="5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2BC81E9-33CB-485C-9DCA-B852CA593473}"/>
              </a:ext>
            </a:extLst>
          </p:cNvPr>
          <p:cNvCxnSpPr>
            <a:cxnSpLocks/>
            <a:stCxn id="7" idx="3"/>
            <a:endCxn id="30" idx="2"/>
          </p:cNvCxnSpPr>
          <p:nvPr/>
        </p:nvCxnSpPr>
        <p:spPr>
          <a:xfrm>
            <a:off x="1270672" y="3474753"/>
            <a:ext cx="1448549" cy="1381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9407F4C-6197-46EB-974F-ED72D6307F51}"/>
              </a:ext>
            </a:extLst>
          </p:cNvPr>
          <p:cNvCxnSpPr>
            <a:cxnSpLocks/>
            <a:endCxn id="33" idx="6"/>
          </p:cNvCxnSpPr>
          <p:nvPr/>
        </p:nvCxnSpPr>
        <p:spPr>
          <a:xfrm flipH="1">
            <a:off x="7124380" y="3480440"/>
            <a:ext cx="8334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7E2A822-81A7-4C4A-9E76-92C250DC0B1C}"/>
              </a:ext>
            </a:extLst>
          </p:cNvPr>
          <p:cNvCxnSpPr>
            <a:cxnSpLocks/>
          </p:cNvCxnSpPr>
          <p:nvPr/>
        </p:nvCxnSpPr>
        <p:spPr>
          <a:xfrm>
            <a:off x="7930640" y="1908893"/>
            <a:ext cx="0" cy="326374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8CCDBAE-2214-41AF-90B9-9A8306F15DAE}"/>
              </a:ext>
            </a:extLst>
          </p:cNvPr>
          <p:cNvCxnSpPr>
            <a:cxnSpLocks/>
          </p:cNvCxnSpPr>
          <p:nvPr/>
        </p:nvCxnSpPr>
        <p:spPr>
          <a:xfrm>
            <a:off x="7957844" y="3474753"/>
            <a:ext cx="134834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D7A1AE5-FC81-4952-9AA2-2A1C29DC8FD8}"/>
              </a:ext>
            </a:extLst>
          </p:cNvPr>
          <p:cNvCxnSpPr>
            <a:cxnSpLocks/>
          </p:cNvCxnSpPr>
          <p:nvPr/>
        </p:nvCxnSpPr>
        <p:spPr>
          <a:xfrm>
            <a:off x="7944242" y="5172635"/>
            <a:ext cx="136774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37667D9-0954-475C-B7E8-F0DC4CA8546E}"/>
              </a:ext>
            </a:extLst>
          </p:cNvPr>
          <p:cNvCxnSpPr>
            <a:cxnSpLocks/>
            <a:stCxn id="7" idx="3"/>
            <a:endCxn id="74" idx="2"/>
          </p:cNvCxnSpPr>
          <p:nvPr/>
        </p:nvCxnSpPr>
        <p:spPr>
          <a:xfrm>
            <a:off x="1270672" y="3474753"/>
            <a:ext cx="1448548" cy="2865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B42A7809-2E85-4C97-8E2D-B60C5D171467}"/>
              </a:ext>
            </a:extLst>
          </p:cNvPr>
          <p:cNvSpPr/>
          <p:nvPr/>
        </p:nvSpPr>
        <p:spPr>
          <a:xfrm>
            <a:off x="2719220" y="5943819"/>
            <a:ext cx="2001736" cy="793647"/>
          </a:xfrm>
          <a:prstGeom prst="ellipse">
            <a:avLst/>
          </a:prstGeom>
          <a:solidFill>
            <a:srgbClr val="DDDDD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Input Image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EFE5D410-FE11-40C9-B893-F4BC2E6A2A8C}"/>
              </a:ext>
            </a:extLst>
          </p:cNvPr>
          <p:cNvCxnSpPr>
            <a:cxnSpLocks/>
            <a:stCxn id="7" idx="3"/>
            <a:endCxn id="29" idx="2"/>
          </p:cNvCxnSpPr>
          <p:nvPr/>
        </p:nvCxnSpPr>
        <p:spPr>
          <a:xfrm flipV="1">
            <a:off x="1270672" y="2536276"/>
            <a:ext cx="1448548" cy="938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39E1499-CCEA-4829-95E5-924B1BD743AD}"/>
              </a:ext>
            </a:extLst>
          </p:cNvPr>
          <p:cNvCxnSpPr>
            <a:cxnSpLocks/>
          </p:cNvCxnSpPr>
          <p:nvPr/>
        </p:nvCxnSpPr>
        <p:spPr>
          <a:xfrm>
            <a:off x="7930640" y="1908893"/>
            <a:ext cx="139494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7D192A21-31F8-4B77-B73A-4D1B83F7D9FD}"/>
              </a:ext>
            </a:extLst>
          </p:cNvPr>
          <p:cNvSpPr/>
          <p:nvPr/>
        </p:nvSpPr>
        <p:spPr>
          <a:xfrm>
            <a:off x="9306188" y="3077929"/>
            <a:ext cx="2016951" cy="793647"/>
          </a:xfrm>
          <a:prstGeom prst="ellipse">
            <a:avLst/>
          </a:prstGeom>
          <a:solidFill>
            <a:srgbClr val="DDDDD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Face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Mid-line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추출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34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32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Chanui Jeon</dc:creator>
  <cp:lastModifiedBy>Chanui Jeon</cp:lastModifiedBy>
  <cp:revision>30</cp:revision>
  <dcterms:created xsi:type="dcterms:W3CDTF">2020-10-03T15:58:51Z</dcterms:created>
  <dcterms:modified xsi:type="dcterms:W3CDTF">2020-10-29T10:52:54Z</dcterms:modified>
</cp:coreProperties>
</file>