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9"/>
  </p:notesMasterIdLst>
  <p:handoutMasterIdLst>
    <p:handoutMasterId r:id="rId20"/>
  </p:handoutMasterIdLst>
  <p:sldIdLst>
    <p:sldId id="259" r:id="rId2"/>
    <p:sldId id="294" r:id="rId3"/>
    <p:sldId id="335" r:id="rId4"/>
    <p:sldId id="345" r:id="rId5"/>
    <p:sldId id="346" r:id="rId6"/>
    <p:sldId id="342" r:id="rId7"/>
    <p:sldId id="343" r:id="rId8"/>
    <p:sldId id="344" r:id="rId9"/>
    <p:sldId id="337" r:id="rId10"/>
    <p:sldId id="349" r:id="rId11"/>
    <p:sldId id="322" r:id="rId12"/>
    <p:sldId id="336" r:id="rId13"/>
    <p:sldId id="347" r:id="rId14"/>
    <p:sldId id="348" r:id="rId15"/>
    <p:sldId id="340" r:id="rId16"/>
    <p:sldId id="338" r:id="rId17"/>
    <p:sldId id="34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636D"/>
    <a:srgbClr val="F8CBAD"/>
    <a:srgbClr val="3D3D3D"/>
    <a:srgbClr val="FEFEF4"/>
    <a:srgbClr val="FDFDDF"/>
    <a:srgbClr val="525252"/>
    <a:srgbClr val="FCFBFA"/>
    <a:srgbClr val="F8F8F6"/>
    <a:srgbClr val="F4F3EE"/>
    <a:srgbClr val="E0E0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3441" autoAdjust="0"/>
  </p:normalViewPr>
  <p:slideViewPr>
    <p:cSldViewPr snapToGrid="0" showGuides="1">
      <p:cViewPr varScale="1">
        <p:scale>
          <a:sx n="80" d="100"/>
          <a:sy n="80" d="100"/>
        </p:scale>
        <p:origin x="216" y="53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984"/>
    </p:cViewPr>
  </p:sorterViewPr>
  <p:notesViewPr>
    <p:cSldViewPr snapToGrid="0" showGuides="1">
      <p:cViewPr varScale="1">
        <p:scale>
          <a:sx n="92" d="100"/>
          <a:sy n="92" d="100"/>
        </p:scale>
        <p:origin x="3862" y="65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513BA-3E82-4812-9926-DD5B40EAAC2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날짜 개체 틀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C2647-C259-4EB5-84B8-93A3F8E54DE7}" type="datetimeFigureOut">
              <a:rPr lang="ko-KR" altLang="en-US" smtClean="0"/>
              <a:t>2020-10-30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866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0BA11-FEDB-4E64-B4BE-9FDEE8123FE3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D56DB-D808-478E-8624-F84E557D342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각 삼각형 7"/>
          <p:cNvSpPr/>
          <p:nvPr/>
        </p:nvSpPr>
        <p:spPr>
          <a:xfrm flipH="1">
            <a:off x="2071312" y="3511199"/>
            <a:ext cx="4100888" cy="706672"/>
          </a:xfrm>
          <a:prstGeom prst="rtTriangle">
            <a:avLst/>
          </a:prstGeom>
          <a:solidFill>
            <a:srgbClr val="F8CBA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각 삼각형 8"/>
          <p:cNvSpPr/>
          <p:nvPr/>
        </p:nvSpPr>
        <p:spPr>
          <a:xfrm>
            <a:off x="685799" y="3927944"/>
            <a:ext cx="4158533" cy="301156"/>
          </a:xfrm>
          <a:prstGeom prst="rtTriangle">
            <a:avLst/>
          </a:prstGeom>
          <a:solidFill>
            <a:srgbClr val="F8CBAD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903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53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D56DB-D808-478E-8624-F84E557D34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272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255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52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715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각 삼각형 6"/>
          <p:cNvSpPr/>
          <p:nvPr userDrawn="1"/>
        </p:nvSpPr>
        <p:spPr>
          <a:xfrm>
            <a:off x="0" y="6298263"/>
            <a:ext cx="12192000" cy="566003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직각 삼각형 7"/>
          <p:cNvSpPr/>
          <p:nvPr userDrawn="1"/>
        </p:nvSpPr>
        <p:spPr>
          <a:xfrm flipH="1">
            <a:off x="0" y="5835316"/>
            <a:ext cx="12192000" cy="1028951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직각 삼각형 10"/>
          <p:cNvSpPr/>
          <p:nvPr userDrawn="1"/>
        </p:nvSpPr>
        <p:spPr>
          <a:xfrm flipV="1">
            <a:off x="0" y="-2"/>
            <a:ext cx="12192000" cy="295089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직각 삼각형 11"/>
          <p:cNvSpPr/>
          <p:nvPr userDrawn="1"/>
        </p:nvSpPr>
        <p:spPr>
          <a:xfrm flipH="1" flipV="1">
            <a:off x="0" y="-1045"/>
            <a:ext cx="12192000" cy="536450"/>
          </a:xfrm>
          <a:prstGeom prst="rtTriangle">
            <a:avLst/>
          </a:prstGeom>
          <a:solidFill>
            <a:srgbClr val="ED636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23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356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6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168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417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87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14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C398-EBCC-4210-8AFD-1D056CED0821}" type="datetimeFigureOut">
              <a:rPr lang="ko-KR" altLang="en-US" smtClean="0"/>
              <a:t>2020-10-30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9EC6C-4145-4527-B052-BF633A9807E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0478F-8E5F-4F47-A1F2-76F3C50F715F}"/>
              </a:ext>
            </a:extLst>
          </p:cNvPr>
          <p:cNvSpPr txBox="1"/>
          <p:nvPr userDrawn="1"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504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8162925" y="2348030"/>
            <a:ext cx="3376734" cy="1866900"/>
            <a:chOff x="8162925" y="2495550"/>
            <a:chExt cx="3376734" cy="1866900"/>
          </a:xfrm>
        </p:grpSpPr>
        <p:sp>
          <p:nvSpPr>
            <p:cNvPr id="5" name="이등변 삼각형 4"/>
            <p:cNvSpPr/>
            <p:nvPr/>
          </p:nvSpPr>
          <p:spPr>
            <a:xfrm>
              <a:off x="8162925" y="2495550"/>
              <a:ext cx="2165604" cy="1866900"/>
            </a:xfrm>
            <a:prstGeom prst="triangl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이등변 삼각형 8"/>
            <p:cNvSpPr/>
            <p:nvPr/>
          </p:nvSpPr>
          <p:spPr>
            <a:xfrm>
              <a:off x="9374055" y="2495550"/>
              <a:ext cx="2165604" cy="1866900"/>
            </a:xfrm>
            <a:prstGeom prst="triangle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73921" y="5078472"/>
            <a:ext cx="5126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accent1">
                    <a:alpha val="70000"/>
                  </a:schemeClr>
                </a:solidFill>
              </a:rPr>
              <a:t>Capstone Design 5</a:t>
            </a:r>
            <a:r>
              <a:rPr lang="ko-KR" altLang="en-US" sz="4400" b="1" spc="-300" dirty="0">
                <a:solidFill>
                  <a:schemeClr val="accent1">
                    <a:alpha val="70000"/>
                  </a:schemeClr>
                </a:solidFill>
              </a:rPr>
              <a:t>조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435164" y="1231007"/>
            <a:ext cx="6628738" cy="1165948"/>
            <a:chOff x="356506" y="412162"/>
            <a:chExt cx="6628738" cy="1165948"/>
          </a:xfrm>
        </p:grpSpPr>
        <p:sp>
          <p:nvSpPr>
            <p:cNvPr id="7" name="TextBox 6"/>
            <p:cNvSpPr txBox="1"/>
            <p:nvPr/>
          </p:nvSpPr>
          <p:spPr>
            <a:xfrm>
              <a:off x="422017" y="470114"/>
              <a:ext cx="184731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ko-KR" altLang="en-US" sz="6600" b="1" spc="-300" dirty="0">
                <a:solidFill>
                  <a:schemeClr val="bg2">
                    <a:lumMod val="75000"/>
                    <a:alpha val="30000"/>
                  </a:schemeClr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356506" y="412162"/>
              <a:ext cx="6628738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600" b="1" spc="-300" dirty="0">
                  <a:solidFill>
                    <a:schemeClr val="accent1">
                      <a:alpha val="70000"/>
                    </a:schemeClr>
                  </a:solidFill>
                </a:rPr>
                <a:t>안면 비대칭 진단 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29233F-5AF6-4640-99D0-87907975142D}"/>
              </a:ext>
            </a:extLst>
          </p:cNvPr>
          <p:cNvSpPr/>
          <p:nvPr/>
        </p:nvSpPr>
        <p:spPr>
          <a:xfrm>
            <a:off x="1061903" y="2348030"/>
            <a:ext cx="68114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500" b="1" spc="-300" dirty="0" err="1">
                <a:solidFill>
                  <a:schemeClr val="accent1">
                    <a:alpha val="70000"/>
                  </a:schemeClr>
                </a:solidFill>
              </a:rPr>
              <a:t>Usecase</a:t>
            </a:r>
            <a:r>
              <a:rPr lang="en-US" altLang="ko-KR" sz="2500" b="1" spc="-300" dirty="0">
                <a:solidFill>
                  <a:schemeClr val="accent1">
                    <a:alpha val="70000"/>
                  </a:schemeClr>
                </a:solidFill>
              </a:rPr>
              <a:t> Diagram, Class Diagram </a:t>
            </a:r>
            <a:r>
              <a:rPr lang="ko-KR" altLang="en-US" sz="2500" b="1" spc="-300" dirty="0">
                <a:solidFill>
                  <a:schemeClr val="accent1">
                    <a:alpha val="70000"/>
                  </a:schemeClr>
                </a:solidFill>
              </a:rPr>
              <a:t>및  </a:t>
            </a:r>
            <a:r>
              <a:rPr lang="en-US" altLang="ko-KR" sz="2500" b="1" spc="-300" dirty="0">
                <a:solidFill>
                  <a:schemeClr val="accent1">
                    <a:alpha val="70000"/>
                  </a:schemeClr>
                </a:solidFill>
              </a:rPr>
              <a:t>Sequence  Diagram</a:t>
            </a:r>
            <a:endParaRPr lang="ko-KR" altLang="en-US" sz="2500" b="1" spc="-300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747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032896" y="935185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err="1">
                <a:solidFill>
                  <a:schemeClr val="accent1">
                    <a:alpha val="70000"/>
                  </a:schemeClr>
                </a:solidFill>
              </a:rPr>
              <a:t>유스케이스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E4A7-D127-4B2F-9C50-D8AD7EE59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8401" y="1304517"/>
            <a:ext cx="8140121" cy="45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5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446793-3B42-4DF5-8B44-568A19CF2777}"/>
              </a:ext>
            </a:extLst>
          </p:cNvPr>
          <p:cNvSpPr/>
          <p:nvPr/>
        </p:nvSpPr>
        <p:spPr>
          <a:xfrm>
            <a:off x="738053" y="352425"/>
            <a:ext cx="249299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500" b="1" spc="-300" dirty="0">
                <a:solidFill>
                  <a:schemeClr val="accent1">
                    <a:alpha val="70000"/>
                  </a:schemeClr>
                </a:solidFill>
              </a:rPr>
              <a:t>클래스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A5B4084-0467-40BD-8E9C-85344C9BA87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8053" y="752475"/>
            <a:ext cx="11086783" cy="5753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0536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648931" y="2438400"/>
            <a:ext cx="5121642" cy="3785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2000" b="1" spc="-300" dirty="0"/>
              <a:t>전체 시퀀스 다이어그램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3F5FFF-2AE2-424B-BE21-49AFFEF68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0612" y="2"/>
            <a:ext cx="6101388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07CD62-F75A-43B0-AFA7-3BF45ABFA804}"/>
              </a:ext>
            </a:extLst>
          </p:cNvPr>
          <p:cNvPicPr/>
          <p:nvPr/>
        </p:nvPicPr>
        <p:blipFill rotWithShape="1">
          <a:blip r:embed="rId2"/>
          <a:srcRect t="3594" r="-3" b="-3"/>
          <a:stretch/>
        </p:blipFill>
        <p:spPr>
          <a:xfrm>
            <a:off x="6281530" y="136981"/>
            <a:ext cx="5840398" cy="6368593"/>
          </a:xfrm>
          <a:prstGeom prst="rect">
            <a:avLst/>
          </a:prstGeom>
          <a:effectLst/>
        </p:spPr>
      </p:pic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58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9F70-0A3E-4002-BBC8-1BD41DAAD112}"/>
              </a:ext>
            </a:extLst>
          </p:cNvPr>
          <p:cNvSpPr/>
          <p:nvPr/>
        </p:nvSpPr>
        <p:spPr>
          <a:xfrm>
            <a:off x="1089360" y="73080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전체  시퀀스 다이어그램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C25536-7BC0-4130-ABDB-9322BFD35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25" y="1100137"/>
            <a:ext cx="6934200" cy="451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8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2D39F70-0A3E-4002-BBC8-1BD41DAAD112}"/>
              </a:ext>
            </a:extLst>
          </p:cNvPr>
          <p:cNvSpPr/>
          <p:nvPr/>
        </p:nvSpPr>
        <p:spPr>
          <a:xfrm>
            <a:off x="1089360" y="730805"/>
            <a:ext cx="2185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전체  시퀀스 다이어그램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831CA50-F47E-47CE-A05D-B723AC1D6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393" y="1558072"/>
            <a:ext cx="8177213" cy="456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6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356060" y="111985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alpha val="70000"/>
                  </a:schemeClr>
                </a:solidFill>
              </a:rPr>
              <a:t>Feature </a:t>
            </a:r>
            <a:r>
              <a:rPr lang="en-US" altLang="ko-KR" b="1" spc="-300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시퀀스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76F50C-1729-42EE-A04B-5EC74EF3DA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87721" y="1835469"/>
            <a:ext cx="4345940" cy="3451225"/>
          </a:xfrm>
          <a:prstGeom prst="rect">
            <a:avLst/>
          </a:prstGeom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77118F-557E-4694-A54C-B0E2EAFE492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867939" y="2037716"/>
            <a:ext cx="3736340" cy="304673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029070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356060" y="111985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alpha val="70000"/>
                  </a:schemeClr>
                </a:solidFill>
              </a:rPr>
              <a:t>Feature</a:t>
            </a:r>
            <a:r>
              <a:rPr lang="ko-KR" altLang="en-US" b="1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시퀀스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698BD-5280-442C-99A8-4D6B9CE08E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03321" y="1884679"/>
            <a:ext cx="3691890" cy="3088640"/>
          </a:xfrm>
          <a:prstGeom prst="rect">
            <a:avLst/>
          </a:prstGeom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BB9F4E5-AC6A-4190-973A-1AA683E0D63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943539" y="1884679"/>
            <a:ext cx="3700780" cy="34245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939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356060" y="1119851"/>
            <a:ext cx="2672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>
                    <a:alpha val="70000"/>
                  </a:schemeClr>
                </a:solidFill>
              </a:rPr>
              <a:t>Feature</a:t>
            </a:r>
            <a:r>
              <a:rPr lang="ko-KR" altLang="en-US" b="1" dirty="0">
                <a:solidFill>
                  <a:schemeClr val="accent1">
                    <a:alpha val="70000"/>
                  </a:schemeClr>
                </a:solidFill>
              </a:rPr>
              <a:t> 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시퀀스 다이어그램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5FE61E-DA8A-4F3A-9864-BC9C964CAC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17177" y="1904682"/>
            <a:ext cx="3945890" cy="3048635"/>
          </a:xfrm>
          <a:prstGeom prst="rect">
            <a:avLst/>
          </a:prstGeom>
          <a:effectLst/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97F1734-64D3-4414-8A0E-3E12931E982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623366" y="1947862"/>
            <a:ext cx="3974465" cy="30054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35942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00891" y="1059486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014459" y="3121183"/>
            <a:ext cx="6414486" cy="1125304"/>
            <a:chOff x="212651" y="3206557"/>
            <a:chExt cx="10613543" cy="1125304"/>
          </a:xfrm>
        </p:grpSpPr>
        <p:sp>
          <p:nvSpPr>
            <p:cNvPr id="9" name="TextBox 8"/>
            <p:cNvSpPr txBox="1"/>
            <p:nvPr/>
          </p:nvSpPr>
          <p:spPr>
            <a:xfrm>
              <a:off x="586180" y="3575889"/>
              <a:ext cx="6931176" cy="6873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클래스 다이어그램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클래스 다이어그램 설명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11" name="그룹 10"/>
            <p:cNvGrpSpPr/>
            <p:nvPr/>
          </p:nvGrpSpPr>
          <p:grpSpPr>
            <a:xfrm>
              <a:off x="212651" y="3206557"/>
              <a:ext cx="4487257" cy="411842"/>
              <a:chOff x="212651" y="3255887"/>
              <a:chExt cx="4487257" cy="41184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002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145212" y="3267619"/>
                <a:ext cx="355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클래스 다이어그램</a:t>
                </a:r>
              </a:p>
            </p:txBody>
          </p:sp>
        </p:grpSp>
        <p:grpSp>
          <p:nvGrpSpPr>
            <p:cNvPr id="12" name="그룹 11"/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3" name="그룹 12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14" name="그룹 13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sp>
        <p:nvSpPr>
          <p:cNvPr id="25" name="직각 삼각형 24"/>
          <p:cNvSpPr/>
          <p:nvPr/>
        </p:nvSpPr>
        <p:spPr>
          <a:xfrm flipH="1">
            <a:off x="8048846" y="0"/>
            <a:ext cx="4143153" cy="6858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직각 삼각형 25"/>
          <p:cNvSpPr/>
          <p:nvPr/>
        </p:nvSpPr>
        <p:spPr>
          <a:xfrm flipH="1" flipV="1">
            <a:off x="8075236" y="0"/>
            <a:ext cx="4143153" cy="6821488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1200891" y="1522563"/>
            <a:ext cx="1374094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1015071" y="4647043"/>
            <a:ext cx="6414486" cy="1376787"/>
            <a:chOff x="212651" y="3206557"/>
            <a:chExt cx="10613543" cy="1376787"/>
          </a:xfrm>
        </p:grpSpPr>
        <p:sp>
          <p:nvSpPr>
            <p:cNvPr id="80" name="TextBox 79"/>
            <p:cNvSpPr txBox="1"/>
            <p:nvPr/>
          </p:nvSpPr>
          <p:spPr>
            <a:xfrm>
              <a:off x="586180" y="3575889"/>
              <a:ext cx="6931176" cy="100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전체 시퀀스 다이어그램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시퀀스 다이어그램 설명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82" name="그룹 81"/>
            <p:cNvGrpSpPr/>
            <p:nvPr/>
          </p:nvGrpSpPr>
          <p:grpSpPr>
            <a:xfrm>
              <a:off x="212651" y="3206557"/>
              <a:ext cx="4503967" cy="400110"/>
              <a:chOff x="212651" y="3255887"/>
              <a:chExt cx="4503967" cy="400110"/>
            </a:xfrm>
          </p:grpSpPr>
          <p:sp>
            <p:nvSpPr>
              <p:cNvPr id="93" name="TextBox 92"/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003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1161922" y="3255887"/>
                <a:ext cx="35546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시퀀스 다이어그램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91" name="TextBox 90"/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84" name="그룹 83"/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89" name="TextBox 88"/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90" name="TextBox 89"/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85" name="그룹 84"/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87" name="TextBox 86"/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88" name="TextBox 87"/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86" name="TextBox 85"/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566E1FF-688B-4B7A-A022-736000B121F6}"/>
              </a:ext>
            </a:extLst>
          </p:cNvPr>
          <p:cNvGrpSpPr/>
          <p:nvPr/>
        </p:nvGrpSpPr>
        <p:grpSpPr>
          <a:xfrm>
            <a:off x="1014459" y="1712146"/>
            <a:ext cx="6414486" cy="1376787"/>
            <a:chOff x="212651" y="3206557"/>
            <a:chExt cx="10613543" cy="137678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A73433-9D27-44B8-A9D9-82AF103B15E6}"/>
                </a:ext>
              </a:extLst>
            </p:cNvPr>
            <p:cNvSpPr txBox="1"/>
            <p:nvPr/>
          </p:nvSpPr>
          <p:spPr>
            <a:xfrm>
              <a:off x="586180" y="3575889"/>
              <a:ext cx="6931176" cy="10074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 err="1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유스케이스</a:t>
              </a: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다이어그램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r>
                <a:rPr lang="ko-KR" altLang="en-US" sz="1600" spc="-150" dirty="0" err="1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rPr>
                <a:t>유스케이스</a:t>
              </a:r>
              <a:r>
                <a:rPr lang="ko-KR" altLang="en-US" sz="16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  <a:cs typeface="Arial" panose="020B0604020202020204" pitchFamily="34" charset="0"/>
                </a:rPr>
                <a:t> 다이어그램 설명</a:t>
              </a: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B489393-C231-49C7-8CA7-B03FE48192CD}"/>
                </a:ext>
              </a:extLst>
            </p:cNvPr>
            <p:cNvSpPr txBox="1"/>
            <p:nvPr/>
          </p:nvSpPr>
          <p:spPr>
            <a:xfrm>
              <a:off x="4828085" y="3599353"/>
              <a:ext cx="3541394" cy="732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en-US" altLang="ko-KR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2E75B61-D6CA-4894-8E89-0AEE76653B70}"/>
                </a:ext>
              </a:extLst>
            </p:cNvPr>
            <p:cNvGrpSpPr/>
            <p:nvPr/>
          </p:nvGrpSpPr>
          <p:grpSpPr>
            <a:xfrm>
              <a:off x="212651" y="3206557"/>
              <a:ext cx="5289068" cy="400110"/>
              <a:chOff x="212651" y="3255887"/>
              <a:chExt cx="5289068" cy="400110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54BB27A-395C-4DC3-86DD-7CCBA7EA355C}"/>
                  </a:ext>
                </a:extLst>
              </p:cNvPr>
              <p:cNvSpPr txBox="1"/>
              <p:nvPr/>
            </p:nvSpPr>
            <p:spPr>
              <a:xfrm>
                <a:off x="212651" y="3255887"/>
                <a:ext cx="10614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001</a:t>
                </a:r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FA905F3-F624-44C7-923B-667B0DB0A6ED}"/>
                  </a:ext>
                </a:extLst>
              </p:cNvPr>
              <p:cNvSpPr txBox="1"/>
              <p:nvPr/>
            </p:nvSpPr>
            <p:spPr>
              <a:xfrm>
                <a:off x="1161922" y="3255887"/>
                <a:ext cx="433979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2000" spc="-150" dirty="0" err="1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유스케이스</a:t>
                </a:r>
                <a:r>
                  <a:rPr lang="ko-KR" altLang="en-US" sz="2000" spc="-150" dirty="0">
                    <a:solidFill>
                      <a:schemeClr val="bg1"/>
                    </a:solidFill>
                    <a:latin typeface="바탕" panose="02030600000101010101" pitchFamily="18" charset="-127"/>
                    <a:ea typeface="바탕" panose="02030600000101010101" pitchFamily="18" charset="-127"/>
                  </a:rPr>
                  <a:t> 다이어그램</a:t>
                </a: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63C967C-6B65-4CE0-9FFD-960AF3CD4BCE}"/>
                </a:ext>
              </a:extLst>
            </p:cNvPr>
            <p:cNvGrpSpPr/>
            <p:nvPr/>
          </p:nvGrpSpPr>
          <p:grpSpPr>
            <a:xfrm>
              <a:off x="2356877" y="3206557"/>
              <a:ext cx="851001" cy="400110"/>
              <a:chOff x="2356877" y="3206557"/>
              <a:chExt cx="851001" cy="40011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DD3B6D7-C1F4-4FED-8BBB-531981E6B2FF}"/>
                  </a:ext>
                </a:extLst>
              </p:cNvPr>
              <p:cNvSpPr txBox="1"/>
              <p:nvPr/>
            </p:nvSpPr>
            <p:spPr>
              <a:xfrm>
                <a:off x="2356877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2A260C9-2A75-4475-AB24-84CADAB5A74F}"/>
                  </a:ext>
                </a:extLst>
              </p:cNvPr>
              <p:cNvSpPr txBox="1"/>
              <p:nvPr/>
            </p:nvSpPr>
            <p:spPr>
              <a:xfrm>
                <a:off x="2902218" y="3206557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514411D7-70FF-4599-BB02-B53DC1F811DC}"/>
                </a:ext>
              </a:extLst>
            </p:cNvPr>
            <p:cNvGrpSpPr/>
            <p:nvPr/>
          </p:nvGrpSpPr>
          <p:grpSpPr>
            <a:xfrm>
              <a:off x="4510531" y="3206557"/>
              <a:ext cx="851001" cy="400110"/>
              <a:chOff x="4952427" y="3207822"/>
              <a:chExt cx="851001" cy="40011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7E7CB51-02EF-4666-ABFB-B5BFF1894421}"/>
                  </a:ext>
                </a:extLst>
              </p:cNvPr>
              <p:cNvSpPr txBox="1"/>
              <p:nvPr/>
            </p:nvSpPr>
            <p:spPr>
              <a:xfrm>
                <a:off x="4952427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FBEA27E-9DBB-4B18-A91E-47564F195129}"/>
                  </a:ext>
                </a:extLst>
              </p:cNvPr>
              <p:cNvSpPr txBox="1"/>
              <p:nvPr/>
            </p:nvSpPr>
            <p:spPr>
              <a:xfrm>
                <a:off x="5497768" y="320782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230A2541-ABA9-4ADE-81DC-FFEDBB0CC747}"/>
                </a:ext>
              </a:extLst>
            </p:cNvPr>
            <p:cNvGrpSpPr/>
            <p:nvPr/>
          </p:nvGrpSpPr>
          <p:grpSpPr>
            <a:xfrm>
              <a:off x="6787282" y="3206557"/>
              <a:ext cx="851001" cy="400110"/>
              <a:chOff x="6956206" y="3236652"/>
              <a:chExt cx="851001" cy="400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25913F5-8D3A-48D8-889C-1CECC3770599}"/>
                  </a:ext>
                </a:extLst>
              </p:cNvPr>
              <p:cNvSpPr txBox="1"/>
              <p:nvPr/>
            </p:nvSpPr>
            <p:spPr>
              <a:xfrm>
                <a:off x="6956206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8B22B9A-77CA-42D3-A67B-108C2E81599E}"/>
                  </a:ext>
                </a:extLst>
              </p:cNvPr>
              <p:cNvSpPr txBox="1"/>
              <p:nvPr/>
            </p:nvSpPr>
            <p:spPr>
              <a:xfrm>
                <a:off x="7501547" y="3236652"/>
                <a:ext cx="30566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ko-KR" altLang="en-US" sz="2000" spc="-150" dirty="0">
                  <a:solidFill>
                    <a:schemeClr val="bg1"/>
                  </a:solidFill>
                  <a:latin typeface="바탕" panose="02030600000101010101" pitchFamily="18" charset="-127"/>
                  <a:ea typeface="바탕" panose="02030600000101010101" pitchFamily="18" charset="-127"/>
                </a:endParaRPr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023216E-E6FB-4B44-883E-605AA3EFA734}"/>
                </a:ext>
              </a:extLst>
            </p:cNvPr>
            <p:cNvSpPr txBox="1"/>
            <p:nvPr/>
          </p:nvSpPr>
          <p:spPr>
            <a:xfrm>
              <a:off x="7284800" y="3622817"/>
              <a:ext cx="3541394" cy="4124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0975" indent="-180975">
                <a:lnSpc>
                  <a:spcPct val="130000"/>
                </a:lnSpc>
                <a:buFont typeface="Wingdings" panose="05000000000000000000" pitchFamily="2" charset="2"/>
                <a:buChar char="§"/>
              </a:pPr>
              <a:endParaRPr lang="ko-KR" altLang="en-US" sz="1600" spc="-150" dirty="0">
                <a:solidFill>
                  <a:schemeClr val="bg1"/>
                </a:solidFill>
                <a:latin typeface="바탕" panose="02030600000101010101" pitchFamily="18" charset="-127"/>
                <a:ea typeface="바탕" panose="02030600000101010101" pitchFamily="18" charset="-127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2866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032896" y="935185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err="1">
                <a:solidFill>
                  <a:schemeClr val="accent1">
                    <a:alpha val="70000"/>
                  </a:schemeClr>
                </a:solidFill>
              </a:rPr>
              <a:t>유스케이스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E4A7-D127-4B2F-9C50-D8AD7EE59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8401" y="1304517"/>
            <a:ext cx="8140121" cy="45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9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2F08909-172D-4EAB-91E7-D50A9EA74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1904" y="1276350"/>
            <a:ext cx="6019800" cy="4724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D808688-6BEA-42A4-915F-420EB3830497}"/>
              </a:ext>
            </a:extLst>
          </p:cNvPr>
          <p:cNvSpPr/>
          <p:nvPr/>
        </p:nvSpPr>
        <p:spPr>
          <a:xfrm>
            <a:off x="775722" y="697468"/>
            <a:ext cx="300570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100" b="1" dirty="0">
                <a:solidFill>
                  <a:schemeClr val="accent1">
                    <a:alpha val="70000"/>
                  </a:schemeClr>
                </a:solidFill>
              </a:rPr>
              <a:t>Head Pose Estimation</a:t>
            </a:r>
            <a:endParaRPr lang="ko-KR" altLang="en-US" sz="2100" b="1" dirty="0">
              <a:solidFill>
                <a:schemeClr val="accent1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00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032896" y="935185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err="1">
                <a:solidFill>
                  <a:schemeClr val="accent1">
                    <a:alpha val="70000"/>
                  </a:schemeClr>
                </a:solidFill>
              </a:rPr>
              <a:t>유스케이스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E4A7-D127-4B2F-9C50-D8AD7EE59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8401" y="1304517"/>
            <a:ext cx="8140121" cy="45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6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EF04F1D-932F-429F-AFC9-BB2DBE458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087" y="2324100"/>
            <a:ext cx="7286625" cy="26289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21EBEF2-98E6-417E-8B2D-991AE7BF765E}"/>
              </a:ext>
            </a:extLst>
          </p:cNvPr>
          <p:cNvSpPr/>
          <p:nvPr/>
        </p:nvSpPr>
        <p:spPr>
          <a:xfrm>
            <a:off x="1032896" y="992335"/>
            <a:ext cx="1951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alpha val="70000"/>
                  </a:schemeClr>
                </a:solidFill>
                <a:latin typeface="Microsoft GothicNeo Light" panose="020B0503020000020004" pitchFamily="34" charset="-127"/>
                <a:ea typeface="Microsoft GothicNeo Light" panose="020B0503020000020004" pitchFamily="34" charset="-127"/>
                <a:cs typeface="Microsoft GothicNeo Light" panose="020B0503020000020004" pitchFamily="34" charset="-127"/>
              </a:rPr>
              <a:t>Face  Mid - Line</a:t>
            </a:r>
            <a:endParaRPr lang="ko-KR" altLang="en-US" sz="2000" b="1" dirty="0">
              <a:solidFill>
                <a:schemeClr val="accent1">
                  <a:alpha val="70000"/>
                </a:schemeClr>
              </a:solidFill>
              <a:latin typeface="Microsoft GothicNeo Light" panose="020B0503020000020004" pitchFamily="34" charset="-127"/>
              <a:ea typeface="Microsoft GothicNeo Light" panose="020B0503020000020004" pitchFamily="34" charset="-127"/>
              <a:cs typeface="Microsoft GothicNeo Light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9879006" y="6505575"/>
            <a:ext cx="224292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 dirty="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1032896" y="935185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spc="-300" dirty="0" err="1">
                <a:solidFill>
                  <a:schemeClr val="accent1">
                    <a:alpha val="70000"/>
                  </a:schemeClr>
                </a:solidFill>
              </a:rPr>
              <a:t>유스케이스</a:t>
            </a:r>
            <a:r>
              <a:rPr lang="ko-KR" altLang="en-US" b="1" spc="-300" dirty="0">
                <a:solidFill>
                  <a:schemeClr val="accent1">
                    <a:alpha val="70000"/>
                  </a:schemeClr>
                </a:solidFill>
              </a:rPr>
              <a:t>  다이어그램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6E4A7-D127-4B2F-9C50-D8AD7EE59A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898401" y="1304517"/>
            <a:ext cx="8140121" cy="457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781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4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08EF92-186A-4130-A2F8-B16285176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7" y="657225"/>
            <a:ext cx="660082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3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4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0"/>
            <a:ext cx="7534621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38BBE4-DE1F-458B-A867-CE6F7345B56B}"/>
              </a:ext>
            </a:extLst>
          </p:cNvPr>
          <p:cNvPicPr/>
          <p:nvPr/>
        </p:nvPicPr>
        <p:blipFill rotWithShape="1">
          <a:blip r:embed="rId2"/>
          <a:srcRect l="14329" r="14831" b="2"/>
          <a:stretch/>
        </p:blipFill>
        <p:spPr>
          <a:xfrm>
            <a:off x="1155547" y="637762"/>
            <a:ext cx="5725584" cy="55767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8990" y="2294388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06DDF5-4B91-40C1-9047-45C3344E79B4}"/>
              </a:ext>
            </a:extLst>
          </p:cNvPr>
          <p:cNvSpPr/>
          <p:nvPr/>
        </p:nvSpPr>
        <p:spPr>
          <a:xfrm>
            <a:off x="8128937" y="2500975"/>
            <a:ext cx="2916412" cy="3675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2000" spc="-300" dirty="0">
                <a:latin typeface="Bahnschrift" panose="020B0502040204020203" pitchFamily="34" charset="0"/>
              </a:rPr>
              <a:t>CFR (</a:t>
            </a:r>
            <a:r>
              <a:rPr lang="en-US" altLang="ko-KR" sz="2000" spc="-300" dirty="0" err="1">
                <a:latin typeface="Bahnschrift" panose="020B0502040204020203" pitchFamily="34" charset="0"/>
              </a:rPr>
              <a:t>Cranio</a:t>
            </a:r>
            <a:r>
              <a:rPr lang="en-US" altLang="ko-KR" sz="2000" spc="-300" dirty="0">
                <a:latin typeface="Bahnschrift" panose="020B0502040204020203" pitchFamily="34" charset="0"/>
              </a:rPr>
              <a:t>  Facial  Ratio)    </a:t>
            </a:r>
            <a:r>
              <a:rPr lang="en-US" altLang="ko-KR" sz="2000" b="1" spc="-300" dirty="0"/>
              <a:t>	</a:t>
            </a:r>
            <a:r>
              <a:rPr lang="en-US" altLang="ko-KR" sz="2000" spc="-300" dirty="0">
                <a:cs typeface="Aharoni" panose="020B0604020202020204" pitchFamily="2" charset="-79"/>
              </a:rPr>
              <a:t>Feature</a:t>
            </a:r>
            <a:endParaRPr lang="ko-KR" altLang="en-US" sz="2000" spc="-300" dirty="0">
              <a:cs typeface="Aharoni" panose="020B0604020202020204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761987" y="6505575"/>
            <a:ext cx="235994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altLang="ko-KR" sz="800">
                <a:solidFill>
                  <a:schemeClr val="accent6"/>
                </a:solidFill>
                <a:latin typeface="+mn-ea"/>
              </a:rPr>
              <a:t>Copyrightⓒ. Saebyeol Yu. All Rights Reserved.</a:t>
            </a:r>
            <a:endParaRPr lang="ko-KR" altLang="en-US" sz="800">
              <a:solidFill>
                <a:schemeClr val="accent6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44EC77-2DFF-4A98-B3F9-8FBE19929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2462" y="891251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61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065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ED636D"/>
      </a:accent1>
      <a:accent2>
        <a:srgbClr val="FA7D87"/>
      </a:accent2>
      <a:accent3>
        <a:srgbClr val="F8BAA1"/>
      </a:accent3>
      <a:accent4>
        <a:srgbClr val="1097D0"/>
      </a:accent4>
      <a:accent5>
        <a:srgbClr val="016A96"/>
      </a:accent5>
      <a:accent6>
        <a:srgbClr val="898F8D"/>
      </a:accent6>
      <a:hlink>
        <a:srgbClr val="757070"/>
      </a:hlink>
      <a:folHlink>
        <a:srgbClr val="757070"/>
      </a:folHlink>
    </a:clrScheme>
    <a:fontScheme name="free">
      <a:majorFont>
        <a:latin typeface="Arial"/>
        <a:ea typeface="나눔스퀘어라운드 Regular"/>
        <a:cs typeface=""/>
      </a:majorFont>
      <a:minorFont>
        <a:latin typeface="Arial"/>
        <a:ea typeface="나눔스퀘어라운드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alpha val="70000"/>
          </a:schemeClr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196</Words>
  <Application>Microsoft Office PowerPoint</Application>
  <PresentationFormat>와이드스크린</PresentationFormat>
  <Paragraphs>43</Paragraphs>
  <Slides>17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Microsoft GothicNeo Light</vt:lpstr>
      <vt:lpstr>나눔스퀘어라운드 Regular</vt:lpstr>
      <vt:lpstr>맑은 고딕</vt:lpstr>
      <vt:lpstr>바탕</vt:lpstr>
      <vt:lpstr>Arial</vt:lpstr>
      <vt:lpstr>Bahnschrift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Chanui Jeon</dc:creator>
  <cp:lastModifiedBy>Chanui Jeon</cp:lastModifiedBy>
  <cp:revision>5</cp:revision>
  <dcterms:created xsi:type="dcterms:W3CDTF">2020-10-29T14:45:43Z</dcterms:created>
  <dcterms:modified xsi:type="dcterms:W3CDTF">2020-10-30T05:32:11Z</dcterms:modified>
</cp:coreProperties>
</file>